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2"/>
  </p:notesMasterIdLst>
  <p:handoutMasterIdLst>
    <p:handoutMasterId r:id="rId43"/>
  </p:handoutMasterIdLst>
  <p:sldIdLst>
    <p:sldId id="256" r:id="rId2"/>
    <p:sldId id="431" r:id="rId3"/>
    <p:sldId id="449" r:id="rId4"/>
    <p:sldId id="461" r:id="rId5"/>
    <p:sldId id="473" r:id="rId6"/>
    <p:sldId id="481" r:id="rId7"/>
    <p:sldId id="474" r:id="rId8"/>
    <p:sldId id="475" r:id="rId9"/>
    <p:sldId id="478" r:id="rId10"/>
    <p:sldId id="450" r:id="rId11"/>
    <p:sldId id="451" r:id="rId12"/>
    <p:sldId id="436" r:id="rId13"/>
    <p:sldId id="435" r:id="rId14"/>
    <p:sldId id="479" r:id="rId15"/>
    <p:sldId id="480" r:id="rId16"/>
    <p:sldId id="437" r:id="rId17"/>
    <p:sldId id="448" r:id="rId18"/>
    <p:sldId id="462" r:id="rId19"/>
    <p:sldId id="452" r:id="rId20"/>
    <p:sldId id="472" r:id="rId21"/>
    <p:sldId id="485" r:id="rId22"/>
    <p:sldId id="453" r:id="rId23"/>
    <p:sldId id="464" r:id="rId24"/>
    <p:sldId id="482" r:id="rId25"/>
    <p:sldId id="466" r:id="rId26"/>
    <p:sldId id="483" r:id="rId27"/>
    <p:sldId id="465" r:id="rId28"/>
    <p:sldId id="454" r:id="rId29"/>
    <p:sldId id="467" r:id="rId30"/>
    <p:sldId id="455" r:id="rId31"/>
    <p:sldId id="468" r:id="rId32"/>
    <p:sldId id="456" r:id="rId33"/>
    <p:sldId id="469" r:id="rId34"/>
    <p:sldId id="470" r:id="rId35"/>
    <p:sldId id="459" r:id="rId36"/>
    <p:sldId id="476" r:id="rId37"/>
    <p:sldId id="477" r:id="rId38"/>
    <p:sldId id="460" r:id="rId39"/>
    <p:sldId id="471" r:id="rId40"/>
    <p:sldId id="484" r:id="rId4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4EE22-0017-444A-9514-EEEE32AB2174}" v="1" dt="2023-05-29T16:11:44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255" autoAdjust="0"/>
  </p:normalViewPr>
  <p:slideViewPr>
    <p:cSldViewPr>
      <p:cViewPr varScale="1">
        <p:scale>
          <a:sx n="116" d="100"/>
          <a:sy n="116" d="100"/>
        </p:scale>
        <p:origin x="15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20A1D7C-3A19-6146-ACB7-4B246CDFA414}"/>
    <pc:docChg chg="undo custSel addSld delSld modSld">
      <pc:chgData name="Kun Suo" userId="41c30799-3a2b-4880-86a3-8488be07954a" providerId="ADAL" clId="{320A1D7C-3A19-6146-ACB7-4B246CDFA414}" dt="2019-08-22T18:16:18.796" v="163" actId="2696"/>
      <pc:docMkLst>
        <pc:docMk/>
      </pc:docMkLst>
    </pc:docChg>
  </pc:docChgLst>
  <pc:docChgLst>
    <pc:chgData name="Kun Suo" userId="41c30799-3a2b-4880-86a3-8488be07954a" providerId="ADAL" clId="{3140641A-CF82-F04F-8F9C-2C7C20EC8EB2}"/>
    <pc:docChg chg="modSld">
      <pc:chgData name="Kun Suo" userId="41c30799-3a2b-4880-86a3-8488be07954a" providerId="ADAL" clId="{3140641A-CF82-F04F-8F9C-2C7C20EC8EB2}" dt="2019-10-31T20:46:01.863" v="2"/>
      <pc:docMkLst>
        <pc:docMk/>
      </pc:docMkLst>
      <pc:sldChg chg="addSp delSp modSp">
        <pc:chgData name="Kun Suo" userId="41c30799-3a2b-4880-86a3-8488be07954a" providerId="ADAL" clId="{3140641A-CF82-F04F-8F9C-2C7C20EC8EB2}" dt="2019-10-31T20:46:01.863" v="2"/>
        <pc:sldMkLst>
          <pc:docMk/>
          <pc:sldMk cId="3036123947" sldId="456"/>
        </pc:sldMkLst>
        <pc:spChg chg="add del mod">
          <ac:chgData name="Kun Suo" userId="41c30799-3a2b-4880-86a3-8488be07954a" providerId="ADAL" clId="{3140641A-CF82-F04F-8F9C-2C7C20EC8EB2}" dt="2019-10-31T20:46:01.863" v="2"/>
          <ac:spMkLst>
            <pc:docMk/>
            <pc:sldMk cId="3036123947" sldId="456"/>
            <ac:spMk id="3" creationId="{1AA7B1EA-221D-A641-A180-C72D3DBB5FE6}"/>
          </ac:spMkLst>
        </pc:spChg>
      </pc:sldChg>
    </pc:docChg>
  </pc:docChgLst>
  <pc:docChgLst>
    <pc:chgData name="Kun Suo" userId="41c30799-3a2b-4880-86a3-8488be07954a" providerId="ADAL" clId="{8C0432D7-89F9-4007-975A-B65BC1A90A19}"/>
    <pc:docChg chg="modSld sldOrd">
      <pc:chgData name="Kun Suo" userId="41c30799-3a2b-4880-86a3-8488be07954a" providerId="ADAL" clId="{8C0432D7-89F9-4007-975A-B65BC1A90A19}" dt="2019-08-18T20:52:59.659" v="4"/>
      <pc:docMkLst>
        <pc:docMk/>
      </pc:docMkLst>
      <pc:sldChg chg="modSp">
        <pc:chgData name="Kun Suo" userId="41c30799-3a2b-4880-86a3-8488be07954a" providerId="ADAL" clId="{8C0432D7-89F9-4007-975A-B65BC1A90A19}" dt="2019-08-18T20:13:43.896" v="3" actId="20577"/>
        <pc:sldMkLst>
          <pc:docMk/>
          <pc:sldMk cId="3606393882" sldId="473"/>
        </pc:sldMkLst>
        <pc:spChg chg="mod">
          <ac:chgData name="Kun Suo" userId="41c30799-3a2b-4880-86a3-8488be07954a" providerId="ADAL" clId="{8C0432D7-89F9-4007-975A-B65BC1A90A19}" dt="2019-08-18T20:13:33.283" v="0" actId="20577"/>
          <ac:spMkLst>
            <pc:docMk/>
            <pc:sldMk cId="3606393882" sldId="473"/>
            <ac:spMk id="6" creationId="{F056F8E4-C41D-0B48-9D30-209B9D9B09D7}"/>
          </ac:spMkLst>
        </pc:spChg>
        <pc:spChg chg="mod">
          <ac:chgData name="Kun Suo" userId="41c30799-3a2b-4880-86a3-8488be07954a" providerId="ADAL" clId="{8C0432D7-89F9-4007-975A-B65BC1A90A19}" dt="2019-08-18T20:13:36.152" v="1" actId="20577"/>
          <ac:spMkLst>
            <pc:docMk/>
            <pc:sldMk cId="3606393882" sldId="473"/>
            <ac:spMk id="7" creationId="{6FE048E0-1E65-CA48-99E8-280CC937CB97}"/>
          </ac:spMkLst>
        </pc:spChg>
        <pc:spChg chg="mod">
          <ac:chgData name="Kun Suo" userId="41c30799-3a2b-4880-86a3-8488be07954a" providerId="ADAL" clId="{8C0432D7-89F9-4007-975A-B65BC1A90A19}" dt="2019-08-18T20:13:43.896" v="3" actId="20577"/>
          <ac:spMkLst>
            <pc:docMk/>
            <pc:sldMk cId="3606393882" sldId="473"/>
            <ac:spMk id="8" creationId="{551CC882-4C87-4C4E-8AB9-C946D4FA7135}"/>
          </ac:spMkLst>
        </pc:spChg>
      </pc:sldChg>
      <pc:sldChg chg="ord">
        <pc:chgData name="Kun Suo" userId="41c30799-3a2b-4880-86a3-8488be07954a" providerId="ADAL" clId="{8C0432D7-89F9-4007-975A-B65BC1A90A19}" dt="2019-08-18T20:52:59.659" v="4"/>
        <pc:sldMkLst>
          <pc:docMk/>
          <pc:sldMk cId="555099730" sldId="476"/>
        </pc:sldMkLst>
      </pc:sldChg>
      <pc:sldChg chg="ord">
        <pc:chgData name="Kun Suo" userId="41c30799-3a2b-4880-86a3-8488be07954a" providerId="ADAL" clId="{8C0432D7-89F9-4007-975A-B65BC1A90A19}" dt="2019-08-18T20:52:59.659" v="4"/>
        <pc:sldMkLst>
          <pc:docMk/>
          <pc:sldMk cId="1759558179" sldId="477"/>
        </pc:sldMkLst>
      </pc:sldChg>
    </pc:docChg>
  </pc:docChgLst>
  <pc:docChgLst>
    <pc:chgData name="Kun Suo" userId="41c30799-3a2b-4880-86a3-8488be07954a" providerId="ADAL" clId="{4FEF4D6D-AAC9-6A4A-9A6C-B3F1D37B72FD}"/>
    <pc:docChg chg="undo custSel addSld modSld">
      <pc:chgData name="Kun Suo" userId="41c30799-3a2b-4880-86a3-8488be07954a" providerId="ADAL" clId="{4FEF4D6D-AAC9-6A4A-9A6C-B3F1D37B72FD}" dt="2019-08-19T00:09:09.007" v="925" actId="20577"/>
      <pc:docMkLst>
        <pc:docMk/>
      </pc:docMkLst>
      <pc:sldChg chg="modSp">
        <pc:chgData name="Kun Suo" userId="41c30799-3a2b-4880-86a3-8488be07954a" providerId="ADAL" clId="{4FEF4D6D-AAC9-6A4A-9A6C-B3F1D37B72FD}" dt="2019-08-18T02:30:43.695" v="315" actId="20577"/>
        <pc:sldMkLst>
          <pc:docMk/>
          <pc:sldMk cId="100941599" sldId="435"/>
        </pc:sldMkLst>
        <pc:graphicFrameChg chg="modGraphic">
          <ac:chgData name="Kun Suo" userId="41c30799-3a2b-4880-86a3-8488be07954a" providerId="ADAL" clId="{4FEF4D6D-AAC9-6A4A-9A6C-B3F1D37B72FD}" dt="2019-08-18T02:30:43.695" v="315" actId="20577"/>
          <ac:graphicFrameMkLst>
            <pc:docMk/>
            <pc:sldMk cId="100941599" sldId="435"/>
            <ac:graphicFrameMk id="7" creationId="{00000000-0000-0000-0000-000000000000}"/>
          </ac:graphicFrameMkLst>
        </pc:graphicFrameChg>
      </pc:sldChg>
      <pc:sldChg chg="modSp">
        <pc:chgData name="Kun Suo" userId="41c30799-3a2b-4880-86a3-8488be07954a" providerId="ADAL" clId="{4FEF4D6D-AAC9-6A4A-9A6C-B3F1D37B72FD}" dt="2019-08-18T03:21:57.685" v="514" actId="1076"/>
        <pc:sldMkLst>
          <pc:docMk/>
          <pc:sldMk cId="1740238819" sldId="436"/>
        </pc:sldMkLst>
        <pc:spChg chg="mod">
          <ac:chgData name="Kun Suo" userId="41c30799-3a2b-4880-86a3-8488be07954a" providerId="ADAL" clId="{4FEF4D6D-AAC9-6A4A-9A6C-B3F1D37B72FD}" dt="2019-08-18T03:21:57.685" v="514" actId="1076"/>
          <ac:spMkLst>
            <pc:docMk/>
            <pc:sldMk cId="1740238819" sldId="436"/>
            <ac:spMk id="3" creationId="{54367284-0D82-A74F-88B0-3F3FBEF35474}"/>
          </ac:spMkLst>
        </pc:spChg>
        <pc:spChg chg="mod">
          <ac:chgData name="Kun Suo" userId="41c30799-3a2b-4880-86a3-8488be07954a" providerId="ADAL" clId="{4FEF4D6D-AAC9-6A4A-9A6C-B3F1D37B72FD}" dt="2019-08-18T02:29:53.380" v="311" actId="20577"/>
          <ac:spMkLst>
            <pc:docMk/>
            <pc:sldMk cId="1740238819" sldId="436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4FEF4D6D-AAC9-6A4A-9A6C-B3F1D37B72FD}" dt="2019-08-18T03:25:47.845" v="554" actId="14100"/>
        <pc:sldMkLst>
          <pc:docMk/>
          <pc:sldMk cId="2883967850" sldId="448"/>
        </pc:sldMkLst>
        <pc:spChg chg="mod">
          <ac:chgData name="Kun Suo" userId="41c30799-3a2b-4880-86a3-8488be07954a" providerId="ADAL" clId="{4FEF4D6D-AAC9-6A4A-9A6C-B3F1D37B72FD}" dt="2019-08-18T03:25:47.845" v="554" actId="14100"/>
          <ac:spMkLst>
            <pc:docMk/>
            <pc:sldMk cId="2883967850" sldId="448"/>
            <ac:spMk id="11" creationId="{1EAB3997-423F-7744-B037-0211D0322BE5}"/>
          </ac:spMkLst>
        </pc:spChg>
        <pc:spChg chg="mod">
          <ac:chgData name="Kun Suo" userId="41c30799-3a2b-4880-86a3-8488be07954a" providerId="ADAL" clId="{4FEF4D6D-AAC9-6A4A-9A6C-B3F1D37B72FD}" dt="2019-08-18T03:25:40.815" v="553" actId="27636"/>
          <ac:spMkLst>
            <pc:docMk/>
            <pc:sldMk cId="2883967850" sldId="448"/>
            <ac:spMk id="14" creationId="{D644AF97-9ABA-0747-9AC3-A5ED9DE82DAD}"/>
          </ac:spMkLst>
        </pc:spChg>
      </pc:sldChg>
      <pc:sldChg chg="addSp modSp">
        <pc:chgData name="Kun Suo" userId="41c30799-3a2b-4880-86a3-8488be07954a" providerId="ADAL" clId="{4FEF4D6D-AAC9-6A4A-9A6C-B3F1D37B72FD}" dt="2019-08-18T01:54:41.180" v="1" actId="1076"/>
        <pc:sldMkLst>
          <pc:docMk/>
          <pc:sldMk cId="1454281914" sldId="449"/>
        </pc:sldMkLst>
        <pc:spChg chg="add mod">
          <ac:chgData name="Kun Suo" userId="41c30799-3a2b-4880-86a3-8488be07954a" providerId="ADAL" clId="{4FEF4D6D-AAC9-6A4A-9A6C-B3F1D37B72FD}" dt="2019-08-18T01:54:41.180" v="1" actId="1076"/>
          <ac:spMkLst>
            <pc:docMk/>
            <pc:sldMk cId="1454281914" sldId="449"/>
            <ac:spMk id="8" creationId="{24588CA5-7DA3-2B48-9D6D-7E66C909F72C}"/>
          </ac:spMkLst>
        </pc:spChg>
      </pc:sldChg>
      <pc:sldChg chg="modSp">
        <pc:chgData name="Kun Suo" userId="41c30799-3a2b-4880-86a3-8488be07954a" providerId="ADAL" clId="{4FEF4D6D-AAC9-6A4A-9A6C-B3F1D37B72FD}" dt="2019-08-18T02:13:58.808" v="225"/>
        <pc:sldMkLst>
          <pc:docMk/>
          <pc:sldMk cId="1510175008" sldId="450"/>
        </pc:sldMkLst>
        <pc:spChg chg="mod">
          <ac:chgData name="Kun Suo" userId="41c30799-3a2b-4880-86a3-8488be07954a" providerId="ADAL" clId="{4FEF4D6D-AAC9-6A4A-9A6C-B3F1D37B72FD}" dt="2019-08-18T02:13:58.808" v="225"/>
          <ac:spMkLst>
            <pc:docMk/>
            <pc:sldMk cId="1510175008" sldId="450"/>
            <ac:spMk id="8" creationId="{37B9F306-CE8D-6C44-8480-1E1D7DEA0116}"/>
          </ac:spMkLst>
        </pc:spChg>
      </pc:sldChg>
      <pc:sldChg chg="modSp">
        <pc:chgData name="Kun Suo" userId="41c30799-3a2b-4880-86a3-8488be07954a" providerId="ADAL" clId="{4FEF4D6D-AAC9-6A4A-9A6C-B3F1D37B72FD}" dt="2019-08-18T03:23:33.523" v="539" actId="20577"/>
        <pc:sldMkLst>
          <pc:docMk/>
          <pc:sldMk cId="4254234708" sldId="451"/>
        </pc:sldMkLst>
        <pc:spChg chg="mod">
          <ac:chgData name="Kun Suo" userId="41c30799-3a2b-4880-86a3-8488be07954a" providerId="ADAL" clId="{4FEF4D6D-AAC9-6A4A-9A6C-B3F1D37B72FD}" dt="2019-08-18T03:23:33.523" v="539" actId="20577"/>
          <ac:spMkLst>
            <pc:docMk/>
            <pc:sldMk cId="4254234708" sldId="451"/>
            <ac:spMk id="8" creationId="{37B9F306-CE8D-6C44-8480-1E1D7DEA0116}"/>
          </ac:spMkLst>
        </pc:spChg>
      </pc:sldChg>
      <pc:sldChg chg="modAnim">
        <pc:chgData name="Kun Suo" userId="41c30799-3a2b-4880-86a3-8488be07954a" providerId="ADAL" clId="{4FEF4D6D-AAC9-6A4A-9A6C-B3F1D37B72FD}" dt="2019-08-18T03:26:18.261" v="556"/>
        <pc:sldMkLst>
          <pc:docMk/>
          <pc:sldMk cId="933264201" sldId="452"/>
        </pc:sldMkLst>
      </pc:sldChg>
      <pc:sldChg chg="modAnim">
        <pc:chgData name="Kun Suo" userId="41c30799-3a2b-4880-86a3-8488be07954a" providerId="ADAL" clId="{4FEF4D6D-AAC9-6A4A-9A6C-B3F1D37B72FD}" dt="2019-08-18T03:27:18.708" v="560"/>
        <pc:sldMkLst>
          <pc:docMk/>
          <pc:sldMk cId="2488712576" sldId="453"/>
        </pc:sldMkLst>
      </pc:sldChg>
      <pc:sldChg chg="modSp">
        <pc:chgData name="Kun Suo" userId="41c30799-3a2b-4880-86a3-8488be07954a" providerId="ADAL" clId="{4FEF4D6D-AAC9-6A4A-9A6C-B3F1D37B72FD}" dt="2019-08-18T03:35:34.996" v="628" actId="5793"/>
        <pc:sldMkLst>
          <pc:docMk/>
          <pc:sldMk cId="4170343639" sldId="454"/>
        </pc:sldMkLst>
        <pc:spChg chg="mod">
          <ac:chgData name="Kun Suo" userId="41c30799-3a2b-4880-86a3-8488be07954a" providerId="ADAL" clId="{4FEF4D6D-AAC9-6A4A-9A6C-B3F1D37B72FD}" dt="2019-08-18T03:35:34.996" v="628" actId="5793"/>
          <ac:spMkLst>
            <pc:docMk/>
            <pc:sldMk cId="4170343639" sldId="454"/>
            <ac:spMk id="16" creationId="{0BB4DACB-9929-7145-99C4-A6094CD6A266}"/>
          </ac:spMkLst>
        </pc:spChg>
      </pc:sldChg>
      <pc:sldChg chg="modSp">
        <pc:chgData name="Kun Suo" userId="41c30799-3a2b-4880-86a3-8488be07954a" providerId="ADAL" clId="{4FEF4D6D-AAC9-6A4A-9A6C-B3F1D37B72FD}" dt="2019-08-18T03:35:47.756" v="640" actId="5793"/>
        <pc:sldMkLst>
          <pc:docMk/>
          <pc:sldMk cId="4208534354" sldId="455"/>
        </pc:sldMkLst>
        <pc:spChg chg="mod">
          <ac:chgData name="Kun Suo" userId="41c30799-3a2b-4880-86a3-8488be07954a" providerId="ADAL" clId="{4FEF4D6D-AAC9-6A4A-9A6C-B3F1D37B72FD}" dt="2019-08-18T03:35:47.756" v="640" actId="5793"/>
          <ac:spMkLst>
            <pc:docMk/>
            <pc:sldMk cId="4208534354" sldId="455"/>
            <ac:spMk id="18" creationId="{A5F2E4BA-1805-5842-8276-A096DD0E07CD}"/>
          </ac:spMkLst>
        </pc:spChg>
      </pc:sldChg>
      <pc:sldChg chg="modSp">
        <pc:chgData name="Kun Suo" userId="41c30799-3a2b-4880-86a3-8488be07954a" providerId="ADAL" clId="{4FEF4D6D-AAC9-6A4A-9A6C-B3F1D37B72FD}" dt="2019-08-18T03:37:05.924" v="641"/>
        <pc:sldMkLst>
          <pc:docMk/>
          <pc:sldMk cId="3036123947" sldId="456"/>
        </pc:sldMkLst>
        <pc:spChg chg="mod">
          <ac:chgData name="Kun Suo" userId="41c30799-3a2b-4880-86a3-8488be07954a" providerId="ADAL" clId="{4FEF4D6D-AAC9-6A4A-9A6C-B3F1D37B72FD}" dt="2019-08-18T03:37:05.924" v="641"/>
          <ac:spMkLst>
            <pc:docMk/>
            <pc:sldMk cId="3036123947" sldId="456"/>
            <ac:spMk id="19" creationId="{1C3895B7-2BA5-BF4B-A6C5-7D34DE0FE536}"/>
          </ac:spMkLst>
        </pc:spChg>
      </pc:sldChg>
      <pc:sldChg chg="delSp modSp delAnim modAnim">
        <pc:chgData name="Kun Suo" userId="41c30799-3a2b-4880-86a3-8488be07954a" providerId="ADAL" clId="{4FEF4D6D-AAC9-6A4A-9A6C-B3F1D37B72FD}" dt="2019-08-18T03:28:54.117" v="573" actId="1076"/>
        <pc:sldMkLst>
          <pc:docMk/>
          <pc:sldMk cId="952160877" sldId="464"/>
        </pc:sldMkLst>
        <pc:spChg chg="del">
          <ac:chgData name="Kun Suo" userId="41c30799-3a2b-4880-86a3-8488be07954a" providerId="ADAL" clId="{4FEF4D6D-AAC9-6A4A-9A6C-B3F1D37B72FD}" dt="2019-08-18T03:28:38.634" v="570" actId="478"/>
          <ac:spMkLst>
            <pc:docMk/>
            <pc:sldMk cId="952160877" sldId="464"/>
            <ac:spMk id="13" creationId="{A1AE8CE1-A335-8845-87B1-D363D451E047}"/>
          </ac:spMkLst>
        </pc:spChg>
        <pc:spChg chg="mod">
          <ac:chgData name="Kun Suo" userId="41c30799-3a2b-4880-86a3-8488be07954a" providerId="ADAL" clId="{4FEF4D6D-AAC9-6A4A-9A6C-B3F1D37B72FD}" dt="2019-08-18T03:28:43.753" v="571" actId="1076"/>
          <ac:spMkLst>
            <pc:docMk/>
            <pc:sldMk cId="952160877" sldId="464"/>
            <ac:spMk id="30" creationId="{23A034AA-5055-0C4D-B3B2-9D4218FC16CC}"/>
          </ac:spMkLst>
        </pc:spChg>
        <pc:picChg chg="mod">
          <ac:chgData name="Kun Suo" userId="41c30799-3a2b-4880-86a3-8488be07954a" providerId="ADAL" clId="{4FEF4D6D-AAC9-6A4A-9A6C-B3F1D37B72FD}" dt="2019-08-18T03:28:54.117" v="573" actId="1076"/>
          <ac:picMkLst>
            <pc:docMk/>
            <pc:sldMk cId="952160877" sldId="464"/>
            <ac:picMk id="9" creationId="{7A138805-618B-034C-A306-17D6260D6512}"/>
          </ac:picMkLst>
        </pc:picChg>
        <pc:picChg chg="del">
          <ac:chgData name="Kun Suo" userId="41c30799-3a2b-4880-86a3-8488be07954a" providerId="ADAL" clId="{4FEF4D6D-AAC9-6A4A-9A6C-B3F1D37B72FD}" dt="2019-08-18T03:28:35.301" v="567" actId="478"/>
          <ac:picMkLst>
            <pc:docMk/>
            <pc:sldMk cId="952160877" sldId="464"/>
            <ac:picMk id="10" creationId="{A318759E-962B-5443-A50F-8BD9ED5A5E73}"/>
          </ac:picMkLst>
        </pc:picChg>
        <pc:picChg chg="del">
          <ac:chgData name="Kun Suo" userId="41c30799-3a2b-4880-86a3-8488be07954a" providerId="ADAL" clId="{4FEF4D6D-AAC9-6A4A-9A6C-B3F1D37B72FD}" dt="2019-08-18T03:28:37.485" v="569" actId="478"/>
          <ac:picMkLst>
            <pc:docMk/>
            <pc:sldMk cId="952160877" sldId="464"/>
            <ac:picMk id="11" creationId="{85914008-5F77-764F-894C-B55309727371}"/>
          </ac:picMkLst>
        </pc:picChg>
        <pc:cxnChg chg="del">
          <ac:chgData name="Kun Suo" userId="41c30799-3a2b-4880-86a3-8488be07954a" providerId="ADAL" clId="{4FEF4D6D-AAC9-6A4A-9A6C-B3F1D37B72FD}" dt="2019-08-18T03:28:36.656" v="568" actId="478"/>
          <ac:cxnSpMkLst>
            <pc:docMk/>
            <pc:sldMk cId="952160877" sldId="464"/>
            <ac:cxnSpMk id="14" creationId="{EA378C75-3B3B-AA4C-8B1A-DD6C04A7FBB8}"/>
          </ac:cxnSpMkLst>
        </pc:cxnChg>
      </pc:sldChg>
      <pc:sldChg chg="addSp delSp modSp">
        <pc:chgData name="Kun Suo" userId="41c30799-3a2b-4880-86a3-8488be07954a" providerId="ADAL" clId="{4FEF4D6D-AAC9-6A4A-9A6C-B3F1D37B72FD}" dt="2019-08-18T03:33:28.967" v="609" actId="732"/>
        <pc:sldMkLst>
          <pc:docMk/>
          <pc:sldMk cId="545761100" sldId="466"/>
        </pc:sldMkLst>
        <pc:spChg chg="add del mod">
          <ac:chgData name="Kun Suo" userId="41c30799-3a2b-4880-86a3-8488be07954a" providerId="ADAL" clId="{4FEF4D6D-AAC9-6A4A-9A6C-B3F1D37B72FD}" dt="2019-08-18T03:31:51.256" v="599" actId="478"/>
          <ac:spMkLst>
            <pc:docMk/>
            <pc:sldMk cId="545761100" sldId="466"/>
            <ac:spMk id="7" creationId="{B7A7A3A3-5518-6E47-BF58-8E490AAFA0B2}"/>
          </ac:spMkLst>
        </pc:spChg>
        <pc:spChg chg="del">
          <ac:chgData name="Kun Suo" userId="41c30799-3a2b-4880-86a3-8488be07954a" providerId="ADAL" clId="{4FEF4D6D-AAC9-6A4A-9A6C-B3F1D37B72FD}" dt="2019-08-18T03:31:51.256" v="599" actId="478"/>
          <ac:spMkLst>
            <pc:docMk/>
            <pc:sldMk cId="545761100" sldId="466"/>
            <ac:spMk id="11" creationId="{AE363E9A-34E8-614C-A00C-999C6DF36833}"/>
          </ac:spMkLst>
        </pc:spChg>
        <pc:spChg chg="add del mod">
          <ac:chgData name="Kun Suo" userId="41c30799-3a2b-4880-86a3-8488be07954a" providerId="ADAL" clId="{4FEF4D6D-AAC9-6A4A-9A6C-B3F1D37B72FD}" dt="2019-08-18T02:40:13.692" v="431" actId="478"/>
          <ac:spMkLst>
            <pc:docMk/>
            <pc:sldMk cId="545761100" sldId="466"/>
            <ac:spMk id="12" creationId="{80741D9C-DB55-5D4E-860F-725C95E2C826}"/>
          </ac:spMkLst>
        </pc:spChg>
        <pc:spChg chg="del">
          <ac:chgData name="Kun Suo" userId="41c30799-3a2b-4880-86a3-8488be07954a" providerId="ADAL" clId="{4FEF4D6D-AAC9-6A4A-9A6C-B3F1D37B72FD}" dt="2019-08-18T03:31:51.256" v="599" actId="478"/>
          <ac:spMkLst>
            <pc:docMk/>
            <pc:sldMk cId="545761100" sldId="466"/>
            <ac:spMk id="13" creationId="{A9124B4A-9AD6-D846-AFDC-D7AE833B3FA7}"/>
          </ac:spMkLst>
        </pc:spChg>
        <pc:spChg chg="del">
          <ac:chgData name="Kun Suo" userId="41c30799-3a2b-4880-86a3-8488be07954a" providerId="ADAL" clId="{4FEF4D6D-AAC9-6A4A-9A6C-B3F1D37B72FD}" dt="2019-08-18T03:31:51.256" v="599" actId="478"/>
          <ac:spMkLst>
            <pc:docMk/>
            <pc:sldMk cId="545761100" sldId="466"/>
            <ac:spMk id="14" creationId="{C70EB3B2-123E-044B-BBC4-06BEBA0579D9}"/>
          </ac:spMkLst>
        </pc:spChg>
        <pc:picChg chg="del">
          <ac:chgData name="Kun Suo" userId="41c30799-3a2b-4880-86a3-8488be07954a" providerId="ADAL" clId="{4FEF4D6D-AAC9-6A4A-9A6C-B3F1D37B72FD}" dt="2019-08-18T03:31:51.256" v="599" actId="478"/>
          <ac:picMkLst>
            <pc:docMk/>
            <pc:sldMk cId="545761100" sldId="466"/>
            <ac:picMk id="8" creationId="{8D4AC7FF-91DA-1248-8F94-B1B857128499}"/>
          </ac:picMkLst>
        </pc:picChg>
        <pc:picChg chg="del">
          <ac:chgData name="Kun Suo" userId="41c30799-3a2b-4880-86a3-8488be07954a" providerId="ADAL" clId="{4FEF4D6D-AAC9-6A4A-9A6C-B3F1D37B72FD}" dt="2019-08-18T03:31:51.256" v="599" actId="478"/>
          <ac:picMkLst>
            <pc:docMk/>
            <pc:sldMk cId="545761100" sldId="466"/>
            <ac:picMk id="9" creationId="{4049BE52-6350-BE49-8C95-C64CFF247BB9}"/>
          </ac:picMkLst>
        </pc:picChg>
        <pc:picChg chg="del">
          <ac:chgData name="Kun Suo" userId="41c30799-3a2b-4880-86a3-8488be07954a" providerId="ADAL" clId="{4FEF4D6D-AAC9-6A4A-9A6C-B3F1D37B72FD}" dt="2019-08-18T03:31:51.256" v="599" actId="478"/>
          <ac:picMkLst>
            <pc:docMk/>
            <pc:sldMk cId="545761100" sldId="466"/>
            <ac:picMk id="10" creationId="{CFE4E2B3-EF9D-7F41-9BF0-308FF8BE9BB0}"/>
          </ac:picMkLst>
        </pc:picChg>
        <pc:picChg chg="add mod">
          <ac:chgData name="Kun Suo" userId="41c30799-3a2b-4880-86a3-8488be07954a" providerId="ADAL" clId="{4FEF4D6D-AAC9-6A4A-9A6C-B3F1D37B72FD}" dt="2019-08-18T03:32:24.081" v="601" actId="1076"/>
          <ac:picMkLst>
            <pc:docMk/>
            <pc:sldMk cId="545761100" sldId="466"/>
            <ac:picMk id="15" creationId="{8B98B8D3-CEA0-3741-91F5-CF3A82AA7999}"/>
          </ac:picMkLst>
        </pc:picChg>
        <pc:picChg chg="add mod modCrop">
          <ac:chgData name="Kun Suo" userId="41c30799-3a2b-4880-86a3-8488be07954a" providerId="ADAL" clId="{4FEF4D6D-AAC9-6A4A-9A6C-B3F1D37B72FD}" dt="2019-08-18T03:33:28.967" v="609" actId="732"/>
          <ac:picMkLst>
            <pc:docMk/>
            <pc:sldMk cId="545761100" sldId="466"/>
            <ac:picMk id="16" creationId="{23ED8C14-6089-3246-9587-07077A913788}"/>
          </ac:picMkLst>
        </pc:picChg>
      </pc:sldChg>
      <pc:sldChg chg="addSp modSp">
        <pc:chgData name="Kun Suo" userId="41c30799-3a2b-4880-86a3-8488be07954a" providerId="ADAL" clId="{4FEF4D6D-AAC9-6A4A-9A6C-B3F1D37B72FD}" dt="2019-08-18T03:39:42.855" v="650" actId="1076"/>
        <pc:sldMkLst>
          <pc:docMk/>
          <pc:sldMk cId="1649241029" sldId="469"/>
        </pc:sldMkLst>
        <pc:spChg chg="add mod">
          <ac:chgData name="Kun Suo" userId="41c30799-3a2b-4880-86a3-8488be07954a" providerId="ADAL" clId="{4FEF4D6D-AAC9-6A4A-9A6C-B3F1D37B72FD}" dt="2019-08-18T03:39:42.855" v="650" actId="1076"/>
          <ac:spMkLst>
            <pc:docMk/>
            <pc:sldMk cId="1649241029" sldId="469"/>
            <ac:spMk id="3" creationId="{B1CA437D-D551-994C-9164-BA17170AA035}"/>
          </ac:spMkLst>
        </pc:spChg>
      </pc:sldChg>
      <pc:sldChg chg="addSp delSp modSp">
        <pc:chgData name="Kun Suo" userId="41c30799-3a2b-4880-86a3-8488be07954a" providerId="ADAL" clId="{4FEF4D6D-AAC9-6A4A-9A6C-B3F1D37B72FD}" dt="2019-08-19T00:09:09.007" v="925" actId="20577"/>
        <pc:sldMkLst>
          <pc:docMk/>
          <pc:sldMk cId="737654736" sldId="471"/>
        </pc:sldMkLst>
        <pc:spChg chg="add del">
          <ac:chgData name="Kun Suo" userId="41c30799-3a2b-4880-86a3-8488be07954a" providerId="ADAL" clId="{4FEF4D6D-AAC9-6A4A-9A6C-B3F1D37B72FD}" dt="2019-08-19T00:05:32.024" v="896"/>
          <ac:spMkLst>
            <pc:docMk/>
            <pc:sldMk cId="737654736" sldId="471"/>
            <ac:spMk id="6" creationId="{2A0E3629-182D-E447-996B-BB6F3D9F9801}"/>
          </ac:spMkLst>
        </pc:spChg>
        <pc:spChg chg="add mod">
          <ac:chgData name="Kun Suo" userId="41c30799-3a2b-4880-86a3-8488be07954a" providerId="ADAL" clId="{4FEF4D6D-AAC9-6A4A-9A6C-B3F1D37B72FD}" dt="2019-08-19T00:04:52.607" v="887" actId="14100"/>
          <ac:spMkLst>
            <pc:docMk/>
            <pc:sldMk cId="737654736" sldId="471"/>
            <ac:spMk id="19" creationId="{C2A80E76-8A81-B14D-B649-B04C261FBFA9}"/>
          </ac:spMkLst>
        </pc:spChg>
        <pc:spChg chg="add mod">
          <ac:chgData name="Kun Suo" userId="41c30799-3a2b-4880-86a3-8488be07954a" providerId="ADAL" clId="{4FEF4D6D-AAC9-6A4A-9A6C-B3F1D37B72FD}" dt="2019-08-19T00:05:25.303" v="894" actId="14100"/>
          <ac:spMkLst>
            <pc:docMk/>
            <pc:sldMk cId="737654736" sldId="471"/>
            <ac:spMk id="20" creationId="{FC076453-68AF-434D-8861-3234846C2BDE}"/>
          </ac:spMkLst>
        </pc:spChg>
        <pc:spChg chg="add mod">
          <ac:chgData name="Kun Suo" userId="41c30799-3a2b-4880-86a3-8488be07954a" providerId="ADAL" clId="{4FEF4D6D-AAC9-6A4A-9A6C-B3F1D37B72FD}" dt="2019-08-19T00:08:46.290" v="902" actId="1076"/>
          <ac:spMkLst>
            <pc:docMk/>
            <pc:sldMk cId="737654736" sldId="471"/>
            <ac:spMk id="21" creationId="{9C5A5D0E-1C3F-244D-9E6F-4BF838CE91EF}"/>
          </ac:spMkLst>
        </pc:spChg>
        <pc:spChg chg="add mod">
          <ac:chgData name="Kun Suo" userId="41c30799-3a2b-4880-86a3-8488be07954a" providerId="ADAL" clId="{4FEF4D6D-AAC9-6A4A-9A6C-B3F1D37B72FD}" dt="2019-08-19T00:09:09.007" v="925" actId="20577"/>
          <ac:spMkLst>
            <pc:docMk/>
            <pc:sldMk cId="737654736" sldId="471"/>
            <ac:spMk id="22" creationId="{33DE8A68-9E9E-D64F-A5B3-5F44ECC34C90}"/>
          </ac:spMkLst>
        </pc:spChg>
      </pc:sldChg>
      <pc:sldChg chg="modSp">
        <pc:chgData name="Kun Suo" userId="41c30799-3a2b-4880-86a3-8488be07954a" providerId="ADAL" clId="{4FEF4D6D-AAC9-6A4A-9A6C-B3F1D37B72FD}" dt="2019-08-18T03:26:58.825" v="559" actId="207"/>
        <pc:sldMkLst>
          <pc:docMk/>
          <pc:sldMk cId="2539337333" sldId="472"/>
        </pc:sldMkLst>
        <pc:graphicFrameChg chg="modGraphic">
          <ac:chgData name="Kun Suo" userId="41c30799-3a2b-4880-86a3-8488be07954a" providerId="ADAL" clId="{4FEF4D6D-AAC9-6A4A-9A6C-B3F1D37B72FD}" dt="2019-08-18T03:26:58.825" v="559" actId="207"/>
          <ac:graphicFrameMkLst>
            <pc:docMk/>
            <pc:sldMk cId="2539337333" sldId="472"/>
            <ac:graphicFrameMk id="7" creationId="{3FD1D922-10E0-7B4B-B715-9B19BF9D74C8}"/>
          </ac:graphicFrameMkLst>
        </pc:graphicFrameChg>
      </pc:sldChg>
      <pc:sldChg chg="addSp delSp modSp">
        <pc:chgData name="Kun Suo" userId="41c30799-3a2b-4880-86a3-8488be07954a" providerId="ADAL" clId="{4FEF4D6D-AAC9-6A4A-9A6C-B3F1D37B72FD}" dt="2019-08-18T02:58:56.017" v="451" actId="478"/>
        <pc:sldMkLst>
          <pc:docMk/>
          <pc:sldMk cId="3606393882" sldId="473"/>
        </pc:sldMkLst>
        <pc:spChg chg="mod">
          <ac:chgData name="Kun Suo" userId="41c30799-3a2b-4880-86a3-8488be07954a" providerId="ADAL" clId="{4FEF4D6D-AAC9-6A4A-9A6C-B3F1D37B72FD}" dt="2019-08-18T02:56:35.685" v="444" actId="20577"/>
          <ac:spMkLst>
            <pc:docMk/>
            <pc:sldMk cId="3606393882" sldId="473"/>
            <ac:spMk id="6" creationId="{F056F8E4-C41D-0B48-9D30-209B9D9B09D7}"/>
          </ac:spMkLst>
        </pc:spChg>
        <pc:spChg chg="add del mod">
          <ac:chgData name="Kun Suo" userId="41c30799-3a2b-4880-86a3-8488be07954a" providerId="ADAL" clId="{4FEF4D6D-AAC9-6A4A-9A6C-B3F1D37B72FD}" dt="2019-08-18T02:58:56.017" v="451" actId="478"/>
          <ac:spMkLst>
            <pc:docMk/>
            <pc:sldMk cId="3606393882" sldId="473"/>
            <ac:spMk id="11" creationId="{A9E04B4D-2E2A-A74F-AF59-D4EC7E6D170C}"/>
          </ac:spMkLst>
        </pc:spChg>
      </pc:sldChg>
      <pc:sldChg chg="addSp modSp">
        <pc:chgData name="Kun Suo" userId="41c30799-3a2b-4880-86a3-8488be07954a" providerId="ADAL" clId="{4FEF4D6D-AAC9-6A4A-9A6C-B3F1D37B72FD}" dt="2019-08-18T02:02:05.254" v="13" actId="1076"/>
        <pc:sldMkLst>
          <pc:docMk/>
          <pc:sldMk cId="3559597773" sldId="474"/>
        </pc:sldMkLst>
        <pc:picChg chg="add mod">
          <ac:chgData name="Kun Suo" userId="41c30799-3a2b-4880-86a3-8488be07954a" providerId="ADAL" clId="{4FEF4D6D-AAC9-6A4A-9A6C-B3F1D37B72FD}" dt="2019-08-18T02:02:05.254" v="13" actId="1076"/>
          <ac:picMkLst>
            <pc:docMk/>
            <pc:sldMk cId="3559597773" sldId="474"/>
            <ac:picMk id="3" creationId="{D759868B-7064-6147-87B3-16D90C319033}"/>
          </ac:picMkLst>
        </pc:picChg>
        <pc:picChg chg="mod">
          <ac:chgData name="Kun Suo" userId="41c30799-3a2b-4880-86a3-8488be07954a" providerId="ADAL" clId="{4FEF4D6D-AAC9-6A4A-9A6C-B3F1D37B72FD}" dt="2019-08-18T02:02:03.743" v="12" actId="1076"/>
          <ac:picMkLst>
            <pc:docMk/>
            <pc:sldMk cId="3559597773" sldId="474"/>
            <ac:picMk id="14" creationId="{DE6290A4-41E8-8146-BB49-E9E1771E9D60}"/>
          </ac:picMkLst>
        </pc:picChg>
      </pc:sldChg>
      <pc:sldChg chg="addSp modSp modAnim">
        <pc:chgData name="Kun Suo" userId="41c30799-3a2b-4880-86a3-8488be07954a" providerId="ADAL" clId="{4FEF4D6D-AAC9-6A4A-9A6C-B3F1D37B72FD}" dt="2019-08-18T03:18:21.427" v="468"/>
        <pc:sldMkLst>
          <pc:docMk/>
          <pc:sldMk cId="2467145436" sldId="475"/>
        </pc:sldMkLst>
        <pc:spChg chg="mod">
          <ac:chgData name="Kun Suo" userId="41c30799-3a2b-4880-86a3-8488be07954a" providerId="ADAL" clId="{4FEF4D6D-AAC9-6A4A-9A6C-B3F1D37B72FD}" dt="2019-08-18T03:17:51.189" v="463" actId="1076"/>
          <ac:spMkLst>
            <pc:docMk/>
            <pc:sldMk cId="2467145436" sldId="475"/>
            <ac:spMk id="3" creationId="{DBA7398D-B6B4-4244-8942-F49156D785D3}"/>
          </ac:spMkLst>
        </pc:spChg>
        <pc:spChg chg="add mod">
          <ac:chgData name="Kun Suo" userId="41c30799-3a2b-4880-86a3-8488be07954a" providerId="ADAL" clId="{4FEF4D6D-AAC9-6A4A-9A6C-B3F1D37B72FD}" dt="2019-08-18T03:18:00.714" v="466" actId="1076"/>
          <ac:spMkLst>
            <pc:docMk/>
            <pc:sldMk cId="2467145436" sldId="475"/>
            <ac:spMk id="7" creationId="{2FF83E32-57DC-2F49-8B72-FE1187DF9FFA}"/>
          </ac:spMkLst>
        </pc:spChg>
      </pc:sldChg>
      <pc:sldChg chg="modSp">
        <pc:chgData name="Kun Suo" userId="41c30799-3a2b-4880-86a3-8488be07954a" providerId="ADAL" clId="{4FEF4D6D-AAC9-6A4A-9A6C-B3F1D37B72FD}" dt="2019-08-18T02:41:05.838" v="434" actId="115"/>
        <pc:sldMkLst>
          <pc:docMk/>
          <pc:sldMk cId="555099730" sldId="476"/>
        </pc:sldMkLst>
        <pc:spChg chg="mod">
          <ac:chgData name="Kun Suo" userId="41c30799-3a2b-4880-86a3-8488be07954a" providerId="ADAL" clId="{4FEF4D6D-AAC9-6A4A-9A6C-B3F1D37B72FD}" dt="2019-08-18T02:41:05.838" v="434" actId="115"/>
          <ac:spMkLst>
            <pc:docMk/>
            <pc:sldMk cId="555099730" sldId="476"/>
            <ac:spMk id="6" creationId="{C27E1B85-3FDB-7840-AB8E-196FA88DBD69}"/>
          </ac:spMkLst>
        </pc:spChg>
      </pc:sldChg>
      <pc:sldChg chg="addSp delSp modSp add delAnim">
        <pc:chgData name="Kun Suo" userId="41c30799-3a2b-4880-86a3-8488be07954a" providerId="ADAL" clId="{4FEF4D6D-AAC9-6A4A-9A6C-B3F1D37B72FD}" dt="2019-08-18T03:21:05.504" v="513" actId="108"/>
        <pc:sldMkLst>
          <pc:docMk/>
          <pc:sldMk cId="427792076" sldId="478"/>
        </pc:sldMkLst>
        <pc:spChg chg="del">
          <ac:chgData name="Kun Suo" userId="41c30799-3a2b-4880-86a3-8488be07954a" providerId="ADAL" clId="{4FEF4D6D-AAC9-6A4A-9A6C-B3F1D37B72FD}" dt="2019-08-18T02:06:28.181" v="16" actId="478"/>
          <ac:spMkLst>
            <pc:docMk/>
            <pc:sldMk cId="427792076" sldId="478"/>
            <ac:spMk id="3" creationId="{DBA7398D-B6B4-4244-8942-F49156D785D3}"/>
          </ac:spMkLst>
        </pc:spChg>
        <pc:spChg chg="mod">
          <ac:chgData name="Kun Suo" userId="41c30799-3a2b-4880-86a3-8488be07954a" providerId="ADAL" clId="{4FEF4D6D-AAC9-6A4A-9A6C-B3F1D37B72FD}" dt="2019-08-18T02:07:19.823" v="35" actId="14100"/>
          <ac:spMkLst>
            <pc:docMk/>
            <pc:sldMk cId="427792076" sldId="478"/>
            <ac:spMk id="6" creationId="{F056F8E4-C41D-0B48-9D30-209B9D9B09D7}"/>
          </ac:spMkLst>
        </pc:spChg>
        <pc:spChg chg="add mod">
          <ac:chgData name="Kun Suo" userId="41c30799-3a2b-4880-86a3-8488be07954a" providerId="ADAL" clId="{4FEF4D6D-AAC9-6A4A-9A6C-B3F1D37B72FD}" dt="2019-08-18T03:21:05.504" v="513" actId="108"/>
          <ac:spMkLst>
            <pc:docMk/>
            <pc:sldMk cId="427792076" sldId="478"/>
            <ac:spMk id="7" creationId="{82D0F786-D45E-2041-A4F4-C485EF9D192B}"/>
          </ac:spMkLst>
        </pc:spChg>
        <pc:picChg chg="del">
          <ac:chgData name="Kun Suo" userId="41c30799-3a2b-4880-86a3-8488be07954a" providerId="ADAL" clId="{4FEF4D6D-AAC9-6A4A-9A6C-B3F1D37B72FD}" dt="2019-08-18T02:06:28.181" v="16" actId="478"/>
          <ac:picMkLst>
            <pc:docMk/>
            <pc:sldMk cId="427792076" sldId="478"/>
            <ac:picMk id="5" creationId="{622D9722-6259-244D-8208-4FB2436D4D72}"/>
          </ac:picMkLst>
        </pc:picChg>
      </pc:sldChg>
      <pc:sldChg chg="modSp add">
        <pc:chgData name="Kun Suo" userId="41c30799-3a2b-4880-86a3-8488be07954a" providerId="ADAL" clId="{4FEF4D6D-AAC9-6A4A-9A6C-B3F1D37B72FD}" dt="2019-08-18T02:33:25.729" v="339" actId="20577"/>
        <pc:sldMkLst>
          <pc:docMk/>
          <pc:sldMk cId="1072844135" sldId="479"/>
        </pc:sldMkLst>
        <pc:spChg chg="mod">
          <ac:chgData name="Kun Suo" userId="41c30799-3a2b-4880-86a3-8488be07954a" providerId="ADAL" clId="{4FEF4D6D-AAC9-6A4A-9A6C-B3F1D37B72FD}" dt="2019-08-18T02:32:04.839" v="323" actId="27636"/>
          <ac:spMkLst>
            <pc:docMk/>
            <pc:sldMk cId="1072844135" sldId="479"/>
            <ac:spMk id="2" creationId="{B47AD40F-3599-E344-92DA-443BDEAB9A59}"/>
          </ac:spMkLst>
        </pc:spChg>
        <pc:spChg chg="mod">
          <ac:chgData name="Kun Suo" userId="41c30799-3a2b-4880-86a3-8488be07954a" providerId="ADAL" clId="{4FEF4D6D-AAC9-6A4A-9A6C-B3F1D37B72FD}" dt="2019-08-18T02:33:25.729" v="339" actId="20577"/>
          <ac:spMkLst>
            <pc:docMk/>
            <pc:sldMk cId="1072844135" sldId="479"/>
            <ac:spMk id="6" creationId="{ABA5FB47-74D8-CD40-B22E-BFE136990E05}"/>
          </ac:spMkLst>
        </pc:spChg>
      </pc:sldChg>
      <pc:sldChg chg="modSp add">
        <pc:chgData name="Kun Suo" userId="41c30799-3a2b-4880-86a3-8488be07954a" providerId="ADAL" clId="{4FEF4D6D-AAC9-6A4A-9A6C-B3F1D37B72FD}" dt="2019-08-18T02:35:27.850" v="389" actId="20577"/>
        <pc:sldMkLst>
          <pc:docMk/>
          <pc:sldMk cId="3497502445" sldId="480"/>
        </pc:sldMkLst>
        <pc:spChg chg="mod">
          <ac:chgData name="Kun Suo" userId="41c30799-3a2b-4880-86a3-8488be07954a" providerId="ADAL" clId="{4FEF4D6D-AAC9-6A4A-9A6C-B3F1D37B72FD}" dt="2019-08-18T02:34:47.998" v="346" actId="27636"/>
          <ac:spMkLst>
            <pc:docMk/>
            <pc:sldMk cId="3497502445" sldId="480"/>
            <ac:spMk id="2" creationId="{FBA59F0D-C8FA-1144-A478-201F0A930F7E}"/>
          </ac:spMkLst>
        </pc:spChg>
        <pc:spChg chg="mod">
          <ac:chgData name="Kun Suo" userId="41c30799-3a2b-4880-86a3-8488be07954a" providerId="ADAL" clId="{4FEF4D6D-AAC9-6A4A-9A6C-B3F1D37B72FD}" dt="2019-08-18T02:35:27.850" v="389" actId="20577"/>
          <ac:spMkLst>
            <pc:docMk/>
            <pc:sldMk cId="3497502445" sldId="480"/>
            <ac:spMk id="6" creationId="{16712925-1CCC-0F4D-89BA-18AFD8CE1FA1}"/>
          </ac:spMkLst>
        </pc:spChg>
      </pc:sldChg>
      <pc:sldChg chg="addSp delSp modSp add modAnim">
        <pc:chgData name="Kun Suo" userId="41c30799-3a2b-4880-86a3-8488be07954a" providerId="ADAL" clId="{4FEF4D6D-AAC9-6A4A-9A6C-B3F1D37B72FD}" dt="2019-08-18T03:13:35.787" v="460" actId="14100"/>
        <pc:sldMkLst>
          <pc:docMk/>
          <pc:sldMk cId="1051781229" sldId="481"/>
        </pc:sldMkLst>
        <pc:spChg chg="del">
          <ac:chgData name="Kun Suo" userId="41c30799-3a2b-4880-86a3-8488be07954a" providerId="ADAL" clId="{4FEF4D6D-AAC9-6A4A-9A6C-B3F1D37B72FD}" dt="2019-08-18T03:13:26.118" v="457" actId="478"/>
          <ac:spMkLst>
            <pc:docMk/>
            <pc:sldMk cId="1051781229" sldId="481"/>
            <ac:spMk id="6" creationId="{F056F8E4-C41D-0B48-9D30-209B9D9B09D7}"/>
          </ac:spMkLst>
        </pc:spChg>
        <pc:spChg chg="del">
          <ac:chgData name="Kun Suo" userId="41c30799-3a2b-4880-86a3-8488be07954a" providerId="ADAL" clId="{4FEF4D6D-AAC9-6A4A-9A6C-B3F1D37B72FD}" dt="2019-08-18T03:13:10.481" v="453" actId="478"/>
          <ac:spMkLst>
            <pc:docMk/>
            <pc:sldMk cId="1051781229" sldId="481"/>
            <ac:spMk id="7" creationId="{6FE048E0-1E65-CA48-99E8-280CC937CB97}"/>
          </ac:spMkLst>
        </pc:spChg>
        <pc:spChg chg="del">
          <ac:chgData name="Kun Suo" userId="41c30799-3a2b-4880-86a3-8488be07954a" providerId="ADAL" clId="{4FEF4D6D-AAC9-6A4A-9A6C-B3F1D37B72FD}" dt="2019-08-18T03:13:10.481" v="453" actId="478"/>
          <ac:spMkLst>
            <pc:docMk/>
            <pc:sldMk cId="1051781229" sldId="481"/>
            <ac:spMk id="8" creationId="{551CC882-4C87-4C4E-8AB9-C946D4FA7135}"/>
          </ac:spMkLst>
        </pc:spChg>
        <pc:spChg chg="del">
          <ac:chgData name="Kun Suo" userId="41c30799-3a2b-4880-86a3-8488be07954a" providerId="ADAL" clId="{4FEF4D6D-AAC9-6A4A-9A6C-B3F1D37B72FD}" dt="2019-08-18T03:13:10.481" v="453" actId="478"/>
          <ac:spMkLst>
            <pc:docMk/>
            <pc:sldMk cId="1051781229" sldId="481"/>
            <ac:spMk id="9" creationId="{0C846460-2D94-B946-9937-297CB111E5DF}"/>
          </ac:spMkLst>
        </pc:spChg>
        <pc:spChg chg="del">
          <ac:chgData name="Kun Suo" userId="41c30799-3a2b-4880-86a3-8488be07954a" providerId="ADAL" clId="{4FEF4D6D-AAC9-6A4A-9A6C-B3F1D37B72FD}" dt="2019-08-18T03:13:10.481" v="453" actId="478"/>
          <ac:spMkLst>
            <pc:docMk/>
            <pc:sldMk cId="1051781229" sldId="481"/>
            <ac:spMk id="10" creationId="{9004CEDD-18F2-104A-844D-34E8F999A5B5}"/>
          </ac:spMkLst>
        </pc:spChg>
        <pc:spChg chg="add del mod">
          <ac:chgData name="Kun Suo" userId="41c30799-3a2b-4880-86a3-8488be07954a" providerId="ADAL" clId="{4FEF4D6D-AAC9-6A4A-9A6C-B3F1D37B72FD}" dt="2019-08-18T03:13:28.212" v="458" actId="478"/>
          <ac:spMkLst>
            <pc:docMk/>
            <pc:sldMk cId="1051781229" sldId="481"/>
            <ac:spMk id="14" creationId="{72CE3222-60E2-FE44-BA9B-25B33EE50E13}"/>
          </ac:spMkLst>
        </pc:spChg>
        <pc:picChg chg="add mod">
          <ac:chgData name="Kun Suo" userId="41c30799-3a2b-4880-86a3-8488be07954a" providerId="ADAL" clId="{4FEF4D6D-AAC9-6A4A-9A6C-B3F1D37B72FD}" dt="2019-08-18T03:13:35.787" v="460" actId="14100"/>
          <ac:picMkLst>
            <pc:docMk/>
            <pc:sldMk cId="1051781229" sldId="481"/>
            <ac:picMk id="11" creationId="{93EB8A63-BA5C-A844-8F90-D27334703ECF}"/>
          </ac:picMkLst>
        </pc:picChg>
        <pc:cxnChg chg="del">
          <ac:chgData name="Kun Suo" userId="41c30799-3a2b-4880-86a3-8488be07954a" providerId="ADAL" clId="{4FEF4D6D-AAC9-6A4A-9A6C-B3F1D37B72FD}" dt="2019-08-18T03:13:10.481" v="453" actId="478"/>
          <ac:cxnSpMkLst>
            <pc:docMk/>
            <pc:sldMk cId="1051781229" sldId="481"/>
            <ac:cxnSpMk id="12" creationId="{7254D7A9-A2AB-594F-8FF1-9C7C51419537}"/>
          </ac:cxnSpMkLst>
        </pc:cxnChg>
      </pc:sldChg>
      <pc:sldChg chg="addSp delSp modSp add modAnim">
        <pc:chgData name="Kun Suo" userId="41c30799-3a2b-4880-86a3-8488be07954a" providerId="ADAL" clId="{4FEF4D6D-AAC9-6A4A-9A6C-B3F1D37B72FD}" dt="2019-08-18T03:31:18.163" v="597"/>
        <pc:sldMkLst>
          <pc:docMk/>
          <pc:sldMk cId="3052004091" sldId="482"/>
        </pc:sldMkLst>
        <pc:spChg chg="mod">
          <ac:chgData name="Kun Suo" userId="41c30799-3a2b-4880-86a3-8488be07954a" providerId="ADAL" clId="{4FEF4D6D-AAC9-6A4A-9A6C-B3F1D37B72FD}" dt="2019-08-18T03:29:27.512" v="580" actId="1076"/>
          <ac:spMkLst>
            <pc:docMk/>
            <pc:sldMk cId="3052004091" sldId="482"/>
            <ac:spMk id="13" creationId="{A1AE8CE1-A335-8845-87B1-D363D451E047}"/>
          </ac:spMkLst>
        </pc:spChg>
        <pc:spChg chg="add del mod">
          <ac:chgData name="Kun Suo" userId="41c30799-3a2b-4880-86a3-8488be07954a" providerId="ADAL" clId="{4FEF4D6D-AAC9-6A4A-9A6C-B3F1D37B72FD}" dt="2019-08-18T03:31:18.163" v="597"/>
          <ac:spMkLst>
            <pc:docMk/>
            <pc:sldMk cId="3052004091" sldId="482"/>
            <ac:spMk id="17" creationId="{945F138E-EA73-784B-B426-7FCCA3CD102A}"/>
          </ac:spMkLst>
        </pc:spChg>
        <pc:spChg chg="del">
          <ac:chgData name="Kun Suo" userId="41c30799-3a2b-4880-86a3-8488be07954a" providerId="ADAL" clId="{4FEF4D6D-AAC9-6A4A-9A6C-B3F1D37B72FD}" dt="2019-08-18T03:29:02.506" v="575" actId="478"/>
          <ac:spMkLst>
            <pc:docMk/>
            <pc:sldMk cId="3052004091" sldId="482"/>
            <ac:spMk id="30" creationId="{23A034AA-5055-0C4D-B3B2-9D4218FC16CC}"/>
          </ac:spMkLst>
        </pc:spChg>
        <pc:picChg chg="add mod">
          <ac:chgData name="Kun Suo" userId="41c30799-3a2b-4880-86a3-8488be07954a" providerId="ADAL" clId="{4FEF4D6D-AAC9-6A4A-9A6C-B3F1D37B72FD}" dt="2019-08-18T03:30:32.422" v="588" actId="14100"/>
          <ac:picMkLst>
            <pc:docMk/>
            <pc:sldMk cId="3052004091" sldId="482"/>
            <ac:picMk id="6" creationId="{E6C44E86-DC11-4F40-953D-F5DAD5028FBB}"/>
          </ac:picMkLst>
        </pc:picChg>
        <pc:picChg chg="del">
          <ac:chgData name="Kun Suo" userId="41c30799-3a2b-4880-86a3-8488be07954a" providerId="ADAL" clId="{4FEF4D6D-AAC9-6A4A-9A6C-B3F1D37B72FD}" dt="2019-08-18T03:29:00.167" v="574" actId="478"/>
          <ac:picMkLst>
            <pc:docMk/>
            <pc:sldMk cId="3052004091" sldId="482"/>
            <ac:picMk id="9" creationId="{7A138805-618B-034C-A306-17D6260D6512}"/>
          </ac:picMkLst>
        </pc:picChg>
        <pc:picChg chg="mod">
          <ac:chgData name="Kun Suo" userId="41c30799-3a2b-4880-86a3-8488be07954a" providerId="ADAL" clId="{4FEF4D6D-AAC9-6A4A-9A6C-B3F1D37B72FD}" dt="2019-08-18T03:29:24.254" v="579" actId="1076"/>
          <ac:picMkLst>
            <pc:docMk/>
            <pc:sldMk cId="3052004091" sldId="482"/>
            <ac:picMk id="10" creationId="{A318759E-962B-5443-A50F-8BD9ED5A5E73}"/>
          </ac:picMkLst>
        </pc:picChg>
        <pc:picChg chg="mod">
          <ac:chgData name="Kun Suo" userId="41c30799-3a2b-4880-86a3-8488be07954a" providerId="ADAL" clId="{4FEF4D6D-AAC9-6A4A-9A6C-B3F1D37B72FD}" dt="2019-08-18T03:29:47.372" v="585" actId="1076"/>
          <ac:picMkLst>
            <pc:docMk/>
            <pc:sldMk cId="3052004091" sldId="482"/>
            <ac:picMk id="11" creationId="{85914008-5F77-764F-894C-B55309727371}"/>
          </ac:picMkLst>
        </pc:picChg>
        <pc:cxnChg chg="mod">
          <ac:chgData name="Kun Suo" userId="41c30799-3a2b-4880-86a3-8488be07954a" providerId="ADAL" clId="{4FEF4D6D-AAC9-6A4A-9A6C-B3F1D37B72FD}" dt="2019-08-18T03:30:40.595" v="590" actId="14100"/>
          <ac:cxnSpMkLst>
            <pc:docMk/>
            <pc:sldMk cId="3052004091" sldId="482"/>
            <ac:cxnSpMk id="14" creationId="{EA378C75-3B3B-AA4C-8B1A-DD6C04A7FBB8}"/>
          </ac:cxnSpMkLst>
        </pc:cxnChg>
        <pc:cxnChg chg="add mod">
          <ac:chgData name="Kun Suo" userId="41c30799-3a2b-4880-86a3-8488be07954a" providerId="ADAL" clId="{4FEF4D6D-AAC9-6A4A-9A6C-B3F1D37B72FD}" dt="2019-08-18T03:30:58.779" v="593" actId="14100"/>
          <ac:cxnSpMkLst>
            <pc:docMk/>
            <pc:sldMk cId="3052004091" sldId="482"/>
            <ac:cxnSpMk id="16" creationId="{11C99930-AC6A-7243-B2D7-4268EDB5E648}"/>
          </ac:cxnSpMkLst>
        </pc:cxnChg>
      </pc:sldChg>
      <pc:sldChg chg="addSp modSp add modTransition">
        <pc:chgData name="Kun Suo" userId="41c30799-3a2b-4880-86a3-8488be07954a" providerId="ADAL" clId="{4FEF4D6D-AAC9-6A4A-9A6C-B3F1D37B72FD}" dt="2019-08-18T03:34:48.431" v="614"/>
        <pc:sldMkLst>
          <pc:docMk/>
          <pc:sldMk cId="1171574000" sldId="483"/>
        </pc:sldMkLst>
        <pc:spChg chg="mod">
          <ac:chgData name="Kun Suo" userId="41c30799-3a2b-4880-86a3-8488be07954a" providerId="ADAL" clId="{4FEF4D6D-AAC9-6A4A-9A6C-B3F1D37B72FD}" dt="2019-08-18T03:34:26.670" v="613" actId="1076"/>
          <ac:spMkLst>
            <pc:docMk/>
            <pc:sldMk cId="1171574000" sldId="483"/>
            <ac:spMk id="7" creationId="{B7A7A3A3-5518-6E47-BF58-8E490AAFA0B2}"/>
          </ac:spMkLst>
        </pc:spChg>
        <pc:spChg chg="mod">
          <ac:chgData name="Kun Suo" userId="41c30799-3a2b-4880-86a3-8488be07954a" providerId="ADAL" clId="{4FEF4D6D-AAC9-6A4A-9A6C-B3F1D37B72FD}" dt="2019-08-18T03:34:26.670" v="613" actId="1076"/>
          <ac:spMkLst>
            <pc:docMk/>
            <pc:sldMk cId="1171574000" sldId="483"/>
            <ac:spMk id="11" creationId="{AE363E9A-34E8-614C-A00C-999C6DF36833}"/>
          </ac:spMkLst>
        </pc:spChg>
        <pc:spChg chg="mod">
          <ac:chgData name="Kun Suo" userId="41c30799-3a2b-4880-86a3-8488be07954a" providerId="ADAL" clId="{4FEF4D6D-AAC9-6A4A-9A6C-B3F1D37B72FD}" dt="2019-08-18T03:34:26.670" v="613" actId="1076"/>
          <ac:spMkLst>
            <pc:docMk/>
            <pc:sldMk cId="1171574000" sldId="483"/>
            <ac:spMk id="13" creationId="{A9124B4A-9AD6-D846-AFDC-D7AE833B3FA7}"/>
          </ac:spMkLst>
        </pc:spChg>
        <pc:spChg chg="mod">
          <ac:chgData name="Kun Suo" userId="41c30799-3a2b-4880-86a3-8488be07954a" providerId="ADAL" clId="{4FEF4D6D-AAC9-6A4A-9A6C-B3F1D37B72FD}" dt="2019-08-18T03:34:26.670" v="613" actId="1076"/>
          <ac:spMkLst>
            <pc:docMk/>
            <pc:sldMk cId="1171574000" sldId="483"/>
            <ac:spMk id="14" creationId="{C70EB3B2-123E-044B-BBC4-06BEBA0579D9}"/>
          </ac:spMkLst>
        </pc:spChg>
        <pc:picChg chg="mod">
          <ac:chgData name="Kun Suo" userId="41c30799-3a2b-4880-86a3-8488be07954a" providerId="ADAL" clId="{4FEF4D6D-AAC9-6A4A-9A6C-B3F1D37B72FD}" dt="2019-08-18T03:34:26.670" v="613" actId="1076"/>
          <ac:picMkLst>
            <pc:docMk/>
            <pc:sldMk cId="1171574000" sldId="483"/>
            <ac:picMk id="8" creationId="{8D4AC7FF-91DA-1248-8F94-B1B857128499}"/>
          </ac:picMkLst>
        </pc:picChg>
        <pc:picChg chg="mod">
          <ac:chgData name="Kun Suo" userId="41c30799-3a2b-4880-86a3-8488be07954a" providerId="ADAL" clId="{4FEF4D6D-AAC9-6A4A-9A6C-B3F1D37B72FD}" dt="2019-08-18T03:34:26.670" v="613" actId="1076"/>
          <ac:picMkLst>
            <pc:docMk/>
            <pc:sldMk cId="1171574000" sldId="483"/>
            <ac:picMk id="9" creationId="{4049BE52-6350-BE49-8C95-C64CFF247BB9}"/>
          </ac:picMkLst>
        </pc:picChg>
        <pc:picChg chg="mod">
          <ac:chgData name="Kun Suo" userId="41c30799-3a2b-4880-86a3-8488be07954a" providerId="ADAL" clId="{4FEF4D6D-AAC9-6A4A-9A6C-B3F1D37B72FD}" dt="2019-08-18T03:34:26.670" v="613" actId="1076"/>
          <ac:picMkLst>
            <pc:docMk/>
            <pc:sldMk cId="1171574000" sldId="483"/>
            <ac:picMk id="10" creationId="{CFE4E2B3-EF9D-7F41-9BF0-308FF8BE9BB0}"/>
          </ac:picMkLst>
        </pc:picChg>
        <pc:picChg chg="add mod">
          <ac:chgData name="Kun Suo" userId="41c30799-3a2b-4880-86a3-8488be07954a" providerId="ADAL" clId="{4FEF4D6D-AAC9-6A4A-9A6C-B3F1D37B72FD}" dt="2019-08-18T03:34:18.741" v="612" actId="1076"/>
          <ac:picMkLst>
            <pc:docMk/>
            <pc:sldMk cId="1171574000" sldId="483"/>
            <ac:picMk id="15" creationId="{BBF3B400-83B5-5B4B-BCF5-5FE8791F3408}"/>
          </ac:picMkLst>
        </pc:picChg>
      </pc:sldChg>
      <pc:sldChg chg="modSp add">
        <pc:chgData name="Kun Suo" userId="41c30799-3a2b-4880-86a3-8488be07954a" providerId="ADAL" clId="{4FEF4D6D-AAC9-6A4A-9A6C-B3F1D37B72FD}" dt="2019-08-18T03:42:59.128" v="876" actId="20577"/>
        <pc:sldMkLst>
          <pc:docMk/>
          <pc:sldMk cId="2999032468" sldId="484"/>
        </pc:sldMkLst>
        <pc:spChg chg="mod">
          <ac:chgData name="Kun Suo" userId="41c30799-3a2b-4880-86a3-8488be07954a" providerId="ADAL" clId="{4FEF4D6D-AAC9-6A4A-9A6C-B3F1D37B72FD}" dt="2019-08-18T03:40:11.616" v="661" actId="20577"/>
          <ac:spMkLst>
            <pc:docMk/>
            <pc:sldMk cId="2999032468" sldId="484"/>
            <ac:spMk id="2" creationId="{14AC7AC1-157F-D840-A661-596F5A6AD4C9}"/>
          </ac:spMkLst>
        </pc:spChg>
        <pc:spChg chg="mod">
          <ac:chgData name="Kun Suo" userId="41c30799-3a2b-4880-86a3-8488be07954a" providerId="ADAL" clId="{4FEF4D6D-AAC9-6A4A-9A6C-B3F1D37B72FD}" dt="2019-08-18T03:42:59.128" v="876" actId="20577"/>
          <ac:spMkLst>
            <pc:docMk/>
            <pc:sldMk cId="2999032468" sldId="484"/>
            <ac:spMk id="6" creationId="{DE13BB86-9FE3-E346-BA30-5F86AC0EF213}"/>
          </ac:spMkLst>
        </pc:spChg>
      </pc:sldChg>
    </pc:docChg>
  </pc:docChgLst>
  <pc:docChgLst>
    <pc:chgData name="Kun Suo" userId="41c30799-3a2b-4880-86a3-8488be07954a" providerId="ADAL" clId="{ABD06CFF-73CC-B240-9570-EDA19427D22D}"/>
    <pc:docChg chg="modSld">
      <pc:chgData name="Kun Suo" userId="41c30799-3a2b-4880-86a3-8488be07954a" providerId="ADAL" clId="{ABD06CFF-73CC-B240-9570-EDA19427D22D}" dt="2022-01-12T22:21:08.201" v="78" actId="20577"/>
      <pc:docMkLst>
        <pc:docMk/>
      </pc:docMkLst>
      <pc:sldChg chg="modSp mod">
        <pc:chgData name="Kun Suo" userId="41c30799-3a2b-4880-86a3-8488be07954a" providerId="ADAL" clId="{ABD06CFF-73CC-B240-9570-EDA19427D22D}" dt="2022-01-07T17:02:23.929" v="36" actId="20577"/>
        <pc:sldMkLst>
          <pc:docMk/>
          <pc:sldMk cId="2988811218" sldId="437"/>
        </pc:sldMkLst>
        <pc:spChg chg="mod">
          <ac:chgData name="Kun Suo" userId="41c30799-3a2b-4880-86a3-8488be07954a" providerId="ADAL" clId="{ABD06CFF-73CC-B240-9570-EDA19427D22D}" dt="2022-01-07T17:02:23.929" v="36" actId="20577"/>
          <ac:spMkLst>
            <pc:docMk/>
            <pc:sldMk cId="2988811218" sldId="437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ABD06CFF-73CC-B240-9570-EDA19427D22D}" dt="2022-01-12T22:21:08.201" v="78" actId="20577"/>
        <pc:sldMkLst>
          <pc:docMk/>
          <pc:sldMk cId="1510175008" sldId="450"/>
        </pc:sldMkLst>
        <pc:spChg chg="mod">
          <ac:chgData name="Kun Suo" userId="41c30799-3a2b-4880-86a3-8488be07954a" providerId="ADAL" clId="{ABD06CFF-73CC-B240-9570-EDA19427D22D}" dt="2022-01-12T22:21:08.201" v="78" actId="20577"/>
          <ac:spMkLst>
            <pc:docMk/>
            <pc:sldMk cId="1510175008" sldId="450"/>
            <ac:spMk id="8" creationId="{37B9F306-CE8D-6C44-8480-1E1D7DEA0116}"/>
          </ac:spMkLst>
        </pc:spChg>
      </pc:sldChg>
      <pc:sldChg chg="modSp mod">
        <pc:chgData name="Kun Suo" userId="41c30799-3a2b-4880-86a3-8488be07954a" providerId="ADAL" clId="{ABD06CFF-73CC-B240-9570-EDA19427D22D}" dt="2022-01-10T04:39:15.959" v="51" actId="1076"/>
        <pc:sldMkLst>
          <pc:docMk/>
          <pc:sldMk cId="952160877" sldId="464"/>
        </pc:sldMkLst>
        <pc:spChg chg="mod">
          <ac:chgData name="Kun Suo" userId="41c30799-3a2b-4880-86a3-8488be07954a" providerId="ADAL" clId="{ABD06CFF-73CC-B240-9570-EDA19427D22D}" dt="2022-01-10T04:39:15.959" v="51" actId="1076"/>
          <ac:spMkLst>
            <pc:docMk/>
            <pc:sldMk cId="952160877" sldId="464"/>
            <ac:spMk id="30" creationId="{23A034AA-5055-0C4D-B3B2-9D4218FC16CC}"/>
          </ac:spMkLst>
        </pc:spChg>
      </pc:sldChg>
      <pc:sldChg chg="modSp mod">
        <pc:chgData name="Kun Suo" userId="41c30799-3a2b-4880-86a3-8488be07954a" providerId="ADAL" clId="{ABD06CFF-73CC-B240-9570-EDA19427D22D}" dt="2022-01-10T04:39:31.710" v="62" actId="1076"/>
        <pc:sldMkLst>
          <pc:docMk/>
          <pc:sldMk cId="3052004091" sldId="482"/>
        </pc:sldMkLst>
        <pc:spChg chg="mod">
          <ac:chgData name="Kun Suo" userId="41c30799-3a2b-4880-86a3-8488be07954a" providerId="ADAL" clId="{ABD06CFF-73CC-B240-9570-EDA19427D22D}" dt="2022-01-10T04:39:31.710" v="62" actId="1076"/>
          <ac:spMkLst>
            <pc:docMk/>
            <pc:sldMk cId="3052004091" sldId="482"/>
            <ac:spMk id="13" creationId="{A1AE8CE1-A335-8845-87B1-D363D451E047}"/>
          </ac:spMkLst>
        </pc:spChg>
      </pc:sldChg>
    </pc:docChg>
  </pc:docChgLst>
  <pc:docChgLst>
    <pc:chgData name="Kun Suo" userId="41c30799-3a2b-4880-86a3-8488be07954a" providerId="ADAL" clId="{0C1A12FA-035A-E142-96BD-7D0B7BE5CCD0}"/>
    <pc:docChg chg="modSld">
      <pc:chgData name="Kun Suo" userId="41c30799-3a2b-4880-86a3-8488be07954a" providerId="ADAL" clId="{0C1A12FA-035A-E142-96BD-7D0B7BE5CCD0}" dt="2021-11-07T19:40:01.378" v="0"/>
      <pc:docMkLst>
        <pc:docMk/>
      </pc:docMkLst>
      <pc:sldChg chg="addSp modSp">
        <pc:chgData name="Kun Suo" userId="41c30799-3a2b-4880-86a3-8488be07954a" providerId="ADAL" clId="{0C1A12FA-035A-E142-96BD-7D0B7BE5CCD0}" dt="2021-11-07T19:40:01.378" v="0"/>
        <pc:sldMkLst>
          <pc:docMk/>
          <pc:sldMk cId="1072844135" sldId="479"/>
        </pc:sldMkLst>
        <pc:spChg chg="add mod">
          <ac:chgData name="Kun Suo" userId="41c30799-3a2b-4880-86a3-8488be07954a" providerId="ADAL" clId="{0C1A12FA-035A-E142-96BD-7D0B7BE5CCD0}" dt="2021-11-07T19:40:01.378" v="0"/>
          <ac:spMkLst>
            <pc:docMk/>
            <pc:sldMk cId="1072844135" sldId="479"/>
            <ac:spMk id="7" creationId="{13B3DBB7-CF08-1246-B009-9182A8CC11BF}"/>
          </ac:spMkLst>
        </pc:spChg>
        <pc:spChg chg="add mod">
          <ac:chgData name="Kun Suo" userId="41c30799-3a2b-4880-86a3-8488be07954a" providerId="ADAL" clId="{0C1A12FA-035A-E142-96BD-7D0B7BE5CCD0}" dt="2021-11-07T19:40:01.378" v="0"/>
          <ac:spMkLst>
            <pc:docMk/>
            <pc:sldMk cId="1072844135" sldId="479"/>
            <ac:spMk id="8" creationId="{59490DCB-4718-9046-AECB-D7507AE4185A}"/>
          </ac:spMkLst>
        </pc:spChg>
      </pc:sldChg>
    </pc:docChg>
  </pc:docChgLst>
  <pc:docChgLst>
    <pc:chgData name="Kun Suo" userId="41c30799-3a2b-4880-86a3-8488be07954a" providerId="ADAL" clId="{721EBD9C-3F84-7746-89A0-6F1602862581}"/>
    <pc:docChg chg="modSld">
      <pc:chgData name="Kun Suo" userId="41c30799-3a2b-4880-86a3-8488be07954a" providerId="ADAL" clId="{721EBD9C-3F84-7746-89A0-6F1602862581}" dt="2021-01-11T03:30:19.393" v="70" actId="20577"/>
      <pc:docMkLst>
        <pc:docMk/>
      </pc:docMkLst>
      <pc:sldChg chg="modSp mod">
        <pc:chgData name="Kun Suo" userId="41c30799-3a2b-4880-86a3-8488be07954a" providerId="ADAL" clId="{721EBD9C-3F84-7746-89A0-6F1602862581}" dt="2021-01-11T03:27:28.216" v="67" actId="404"/>
        <pc:sldMkLst>
          <pc:docMk/>
          <pc:sldMk cId="1740238819" sldId="436"/>
        </pc:sldMkLst>
        <pc:spChg chg="mod">
          <ac:chgData name="Kun Suo" userId="41c30799-3a2b-4880-86a3-8488be07954a" providerId="ADAL" clId="{721EBD9C-3F84-7746-89A0-6F1602862581}" dt="2021-01-11T03:27:28.216" v="67" actId="404"/>
          <ac:spMkLst>
            <pc:docMk/>
            <pc:sldMk cId="1740238819" sldId="436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721EBD9C-3F84-7746-89A0-6F1602862581}" dt="2021-01-11T03:29:19.111" v="69" actId="20577"/>
        <pc:sldMkLst>
          <pc:docMk/>
          <pc:sldMk cId="2988811218" sldId="437"/>
        </pc:sldMkLst>
        <pc:spChg chg="mod">
          <ac:chgData name="Kun Suo" userId="41c30799-3a2b-4880-86a3-8488be07954a" providerId="ADAL" clId="{721EBD9C-3F84-7746-89A0-6F1602862581}" dt="2021-01-11T03:29:19.111" v="69" actId="20577"/>
          <ac:spMkLst>
            <pc:docMk/>
            <pc:sldMk cId="2988811218" sldId="437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721EBD9C-3F84-7746-89A0-6F1602862581}" dt="2021-01-05T21:52:14.789" v="33" actId="20577"/>
        <pc:sldMkLst>
          <pc:docMk/>
          <pc:sldMk cId="1510175008" sldId="450"/>
        </pc:sldMkLst>
        <pc:spChg chg="mod">
          <ac:chgData name="Kun Suo" userId="41c30799-3a2b-4880-86a3-8488be07954a" providerId="ADAL" clId="{721EBD9C-3F84-7746-89A0-6F1602862581}" dt="2021-01-05T21:52:14.789" v="33" actId="20577"/>
          <ac:spMkLst>
            <pc:docMk/>
            <pc:sldMk cId="1510175008" sldId="450"/>
            <ac:spMk id="8" creationId="{37B9F306-CE8D-6C44-8480-1E1D7DEA0116}"/>
          </ac:spMkLst>
        </pc:spChg>
      </pc:sldChg>
      <pc:sldChg chg="modSp mod">
        <pc:chgData name="Kun Suo" userId="41c30799-3a2b-4880-86a3-8488be07954a" providerId="ADAL" clId="{721EBD9C-3F84-7746-89A0-6F1602862581}" dt="2021-01-11T03:30:19.393" v="70" actId="20577"/>
        <pc:sldMkLst>
          <pc:docMk/>
          <pc:sldMk cId="2539337333" sldId="472"/>
        </pc:sldMkLst>
        <pc:graphicFrameChg chg="modGraphic">
          <ac:chgData name="Kun Suo" userId="41c30799-3a2b-4880-86a3-8488be07954a" providerId="ADAL" clId="{721EBD9C-3F84-7746-89A0-6F1602862581}" dt="2021-01-11T03:30:19.393" v="70" actId="20577"/>
          <ac:graphicFrameMkLst>
            <pc:docMk/>
            <pc:sldMk cId="2539337333" sldId="472"/>
            <ac:graphicFrameMk id="7" creationId="{3FD1D922-10E0-7B4B-B715-9B19BF9D74C8}"/>
          </ac:graphicFrameMkLst>
        </pc:graphicFrameChg>
      </pc:sldChg>
    </pc:docChg>
  </pc:docChgLst>
  <pc:docChgLst>
    <pc:chgData name="Kun Suo" userId="41c30799-3a2b-4880-86a3-8488be07954a" providerId="ADAL" clId="{1174EE22-0017-444A-9514-EEEE32AB2174}"/>
    <pc:docChg chg="undo custSel addSld modSld">
      <pc:chgData name="Kun Suo" userId="41c30799-3a2b-4880-86a3-8488be07954a" providerId="ADAL" clId="{1174EE22-0017-444A-9514-EEEE32AB2174}" dt="2023-05-29T16:27:38.346" v="24" actId="729"/>
      <pc:docMkLst>
        <pc:docMk/>
      </pc:docMkLst>
      <pc:sldChg chg="modSp mod">
        <pc:chgData name="Kun Suo" userId="41c30799-3a2b-4880-86a3-8488be07954a" providerId="ADAL" clId="{1174EE22-0017-444A-9514-EEEE32AB2174}" dt="2023-05-29T16:12:02.734" v="8" actId="20577"/>
        <pc:sldMkLst>
          <pc:docMk/>
          <pc:sldMk cId="1740238819" sldId="436"/>
        </pc:sldMkLst>
        <pc:spChg chg="mod">
          <ac:chgData name="Kun Suo" userId="41c30799-3a2b-4880-86a3-8488be07954a" providerId="ADAL" clId="{1174EE22-0017-444A-9514-EEEE32AB2174}" dt="2023-05-29T16:12:02.734" v="8" actId="20577"/>
          <ac:spMkLst>
            <pc:docMk/>
            <pc:sldMk cId="1740238819" sldId="436"/>
            <ac:spMk id="6" creationId="{00000000-0000-0000-0000-000000000000}"/>
          </ac:spMkLst>
        </pc:spChg>
      </pc:sldChg>
      <pc:sldChg chg="modSp add mod modShow">
        <pc:chgData name="Kun Suo" userId="41c30799-3a2b-4880-86a3-8488be07954a" providerId="ADAL" clId="{1174EE22-0017-444A-9514-EEEE32AB2174}" dt="2023-05-29T16:27:38.346" v="24" actId="729"/>
        <pc:sldMkLst>
          <pc:docMk/>
          <pc:sldMk cId="926548828" sldId="485"/>
        </pc:sldMkLst>
        <pc:graphicFrameChg chg="modGraphic">
          <ac:chgData name="Kun Suo" userId="41c30799-3a2b-4880-86a3-8488be07954a" providerId="ADAL" clId="{1174EE22-0017-444A-9514-EEEE32AB2174}" dt="2023-05-29T16:22:32.466" v="23" actId="20577"/>
          <ac:graphicFrameMkLst>
            <pc:docMk/>
            <pc:sldMk cId="926548828" sldId="485"/>
            <ac:graphicFrameMk id="7" creationId="{3FD1D922-10E0-7B4B-B715-9B19BF9D74C8}"/>
          </ac:graphicFrameMkLst>
        </pc:graphicFrameChg>
      </pc:sldChg>
    </pc:docChg>
  </pc:docChgLst>
  <pc:docChgLst>
    <pc:chgData name="Kun Suo" userId="41c30799-3a2b-4880-86a3-8488be07954a" providerId="ADAL" clId="{628DE41D-D056-FE4C-8392-ADDCFAECE123}"/>
    <pc:docChg chg="modSld">
      <pc:chgData name="Kun Suo" userId="41c30799-3a2b-4880-86a3-8488be07954a" providerId="ADAL" clId="{628DE41D-D056-FE4C-8392-ADDCFAECE123}" dt="2019-10-06T21:19:08.561" v="0" actId="767"/>
      <pc:docMkLst>
        <pc:docMk/>
      </pc:docMkLst>
      <pc:sldChg chg="addSp modSp">
        <pc:chgData name="Kun Suo" userId="41c30799-3a2b-4880-86a3-8488be07954a" providerId="ADAL" clId="{628DE41D-D056-FE4C-8392-ADDCFAECE123}" dt="2019-10-06T21:19:08.561" v="0" actId="767"/>
        <pc:sldMkLst>
          <pc:docMk/>
          <pc:sldMk cId="665192829" sldId="460"/>
        </pc:sldMkLst>
        <pc:spChg chg="add mod">
          <ac:chgData name="Kun Suo" userId="41c30799-3a2b-4880-86a3-8488be07954a" providerId="ADAL" clId="{628DE41D-D056-FE4C-8392-ADDCFAECE123}" dt="2019-10-06T21:19:08.561" v="0" actId="767"/>
          <ac:spMkLst>
            <pc:docMk/>
            <pc:sldMk cId="665192829" sldId="460"/>
            <ac:spMk id="8" creationId="{FBDBD8A4-FB77-BF47-AFD5-A0640BACF24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5/26/25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CS6041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CS6041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0C26E-4B1B-134C-816F-4FE0670C6F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CS6041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6041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Theory of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6041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6041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teaching.html" TargetMode="External"/><Relationship Id="rId2" Type="http://schemas.openxmlformats.org/officeDocument/2006/relationships/hyperlink" Target="mailto:ksuo@kennesaw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kGszd_RWYSKGaXkznMFz3mBWH17bPJvnzU8haclL_Co/edit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vinsuo.github.io/code-lab.html" TargetMode="External"/><Relationship Id="rId4" Type="http://schemas.openxmlformats.org/officeDocument/2006/relationships/hyperlink" Target="https://kevinsuo.github.io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E3keLeMwfHY" TargetMode="Externa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simple.wikipedia.org/wiki/Alan_Tu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scholar?hl=en&amp;as_sdt=0%2C11&amp;q=ON+COMPUTABLE+NUMBERS%2C+WITH+AN+APPLICATION+TO+THE+ENTSCHEIDUNGSPROBLEM&amp;btnG=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6041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Theory of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Overview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J-3230</a:t>
            </a:r>
          </a:p>
          <a:p>
            <a:r>
              <a:rPr kumimoji="1" lang="en-US" altLang="zh-CN" dirty="0"/>
              <a:t>Email: </a:t>
            </a:r>
            <a:r>
              <a:rPr kumimoji="1" lang="en-US" altLang="zh-CN" dirty="0">
                <a:hlinkClick r:id="rId2"/>
              </a:rPr>
              <a:t>ksuo@kennesaw.edu</a:t>
            </a:r>
            <a:r>
              <a:rPr kumimoji="1" lang="en-US" altLang="zh-CN" dirty="0"/>
              <a:t>,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[CS6041]</a:t>
            </a:r>
          </a:p>
          <a:p>
            <a:r>
              <a:rPr kumimoji="1" lang="en-US" altLang="zh-CN" dirty="0"/>
              <a:t>Class Hours: online D2L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M/W, 4:00pm-5:00pm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3"/>
              </a:rPr>
              <a:t>https://kevinsuo.github.io/teaching.html</a:t>
            </a:r>
            <a:r>
              <a:rPr kumimoji="1" lang="en-US" altLang="zh-CN" dirty="0"/>
              <a:t>) and D2L.</a:t>
            </a:r>
          </a:p>
          <a:p>
            <a:pPr lvl="1"/>
            <a:r>
              <a:rPr kumimoji="1" lang="en-US" altLang="zh-CN" dirty="0"/>
              <a:t>All lectures will be recorded.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017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1" y="1371600"/>
            <a:ext cx="4876800" cy="48006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Professor Michael Sipser (MIT)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Introduction to the Theory of Computation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3rd edition, Cengage Learning ISBN 13-978-1-133-18779-0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Buy/Rent/eBook/Library</a:t>
            </a:r>
          </a:p>
          <a:p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184FE-4CD5-2C47-8079-B7F0BAB5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289" y="1764931"/>
            <a:ext cx="2543511" cy="38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Grading percentage</a:t>
            </a:r>
          </a:p>
          <a:p>
            <a:pPr lvl="1"/>
            <a:r>
              <a:rPr kumimoji="1" lang="en-US" altLang="zh-CN" sz="2000" strike="sngStrike" dirty="0"/>
              <a:t>In-class discussion and attendance: 5%</a:t>
            </a:r>
          </a:p>
          <a:p>
            <a:pPr lvl="1"/>
            <a:r>
              <a:rPr kumimoji="1" lang="en-US" altLang="zh-CN" sz="2000" dirty="0"/>
              <a:t>Homework (3x): 40%  (please submit </a:t>
            </a:r>
            <a:r>
              <a:rPr kumimoji="1" lang="en-US" altLang="zh-CN" sz="2000" dirty="0">
                <a:solidFill>
                  <a:schemeClr val="accent2"/>
                </a:solidFill>
              </a:rPr>
              <a:t>pdf file </a:t>
            </a:r>
            <a:r>
              <a:rPr kumimoji="1" lang="en-US" altLang="zh-CN" sz="2000" dirty="0"/>
              <a:t>on D2L)</a:t>
            </a:r>
          </a:p>
          <a:p>
            <a:pPr lvl="2"/>
            <a:r>
              <a:rPr kumimoji="1" lang="en-US" altLang="zh-CN" sz="1800" strike="sngStrike" dirty="0"/>
              <a:t>One course presentation: </a:t>
            </a:r>
            <a:r>
              <a:rPr kumimoji="1" lang="en-US" altLang="zh-CN" sz="1800" strike="sngStrike" dirty="0">
                <a:hlinkClick r:id="rId2"/>
              </a:rPr>
              <a:t>https://docs.google.com/spreadsheets/d/1kGszd_RWYSKGaXkznMFz3mBWH17bPJvnzU8haclL_Co/edit?usp=sharing</a:t>
            </a:r>
            <a:endParaRPr kumimoji="1" lang="en-US" altLang="zh-CN" sz="1800" strike="sngStrike" dirty="0"/>
          </a:p>
          <a:p>
            <a:pPr lvl="1"/>
            <a:r>
              <a:rPr kumimoji="1" lang="en-US" altLang="zh-CN" sz="2000" dirty="0"/>
              <a:t>1</a:t>
            </a:r>
            <a:r>
              <a:rPr kumimoji="1" lang="en-US" altLang="zh-CN" sz="2000" baseline="30000" dirty="0"/>
              <a:t>st</a:t>
            </a:r>
            <a:r>
              <a:rPr kumimoji="1" lang="en-US" altLang="zh-CN" sz="2000" dirty="0"/>
              <a:t> Midterm: 20%</a:t>
            </a:r>
          </a:p>
          <a:p>
            <a:pPr lvl="1"/>
            <a:r>
              <a:rPr kumimoji="1" lang="en-US" altLang="zh-CN" sz="2000" dirty="0"/>
              <a:t>2</a:t>
            </a:r>
            <a:r>
              <a:rPr kumimoji="1" lang="en-US" altLang="zh-CN" sz="2000" baseline="30000" dirty="0"/>
              <a:t>nd</a:t>
            </a:r>
            <a:r>
              <a:rPr kumimoji="1" lang="en-US" altLang="zh-CN" sz="2000" dirty="0"/>
              <a:t> Midterm: 20%</a:t>
            </a:r>
          </a:p>
          <a:p>
            <a:pPr lvl="1"/>
            <a:r>
              <a:rPr kumimoji="1" lang="en-US" altLang="zh-CN" sz="2000" dirty="0"/>
              <a:t>3</a:t>
            </a:r>
            <a:r>
              <a:rPr kumimoji="1" lang="en-US" altLang="zh-CN" sz="2000" baseline="30000" dirty="0"/>
              <a:t>rd</a:t>
            </a:r>
            <a:r>
              <a:rPr kumimoji="1" lang="en-US" altLang="zh-CN" sz="2000" dirty="0"/>
              <a:t> Final exam: 20%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67284-0D82-A74F-88B0-3F3FBEF35474}"/>
              </a:ext>
            </a:extLst>
          </p:cNvPr>
          <p:cNvSpPr txBox="1"/>
          <p:nvPr/>
        </p:nvSpPr>
        <p:spPr>
          <a:xfrm>
            <a:off x="2593848" y="5556538"/>
            <a:ext cx="421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Late submission is </a:t>
            </a:r>
            <a:r>
              <a:rPr lang="en-US" sz="2400" b="1" i="1" u="sng" dirty="0">
                <a:solidFill>
                  <a:schemeClr val="accent2"/>
                </a:solidFill>
              </a:rPr>
              <a:t>not accepted</a:t>
            </a:r>
            <a:r>
              <a:rPr lang="en-US" sz="24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23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9814"/>
              </p:ext>
            </p:extLst>
          </p:nvPr>
        </p:nvGraphicFramePr>
        <p:xfrm>
          <a:off x="1524000" y="2133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3DBB7-CF08-1246-B009-9182A8CC11BF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90DCB-4718-9046-AECB-D7507AE4185A}"/>
              </a:ext>
            </a:extLst>
          </p:cNvPr>
          <p:cNvSpPr txBox="1"/>
          <p:nvPr/>
        </p:nvSpPr>
        <p:spPr>
          <a:xfrm>
            <a:off x="4953000" y="2249957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</p:txBody>
      </p:sp>
    </p:spTree>
    <p:extLst>
      <p:ext uri="{BB962C8B-B14F-4D97-AF65-F5344CB8AC3E}">
        <p14:creationId xmlns:p14="http://schemas.microsoft.com/office/powerpoint/2010/main" val="107284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9F0D-C8FA-1144-A478-201F0A93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succeed this class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672AD-E51D-1647-BA01-DFE03CF3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DF813-C15C-7341-9007-719EADD5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E575D-D0C3-3241-8721-A7CC8EC6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12925-1CCC-0F4D-89BA-18AFD8CE1F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THINK hard, not WORK hard</a:t>
            </a:r>
          </a:p>
          <a:p>
            <a:r>
              <a:rPr lang="en-US" dirty="0"/>
              <a:t>Scientific Thinking</a:t>
            </a:r>
          </a:p>
          <a:p>
            <a:r>
              <a:rPr lang="en-US" dirty="0"/>
              <a:t>Passion to learn something NEW</a:t>
            </a:r>
          </a:p>
          <a:p>
            <a:r>
              <a:rPr lang="en-US" dirty="0"/>
              <a:t>ASK ME (office hours) / Friends / Classmates questions</a:t>
            </a:r>
          </a:p>
          <a:p>
            <a:r>
              <a:rPr lang="en-US" dirty="0"/>
              <a:t>Begin homework assignments EARLY</a:t>
            </a:r>
          </a:p>
        </p:txBody>
      </p:sp>
    </p:spTree>
    <p:extLst>
      <p:ext uri="{BB962C8B-B14F-4D97-AF65-F5344CB8AC3E}">
        <p14:creationId xmlns:p14="http://schemas.microsoft.com/office/powerpoint/2010/main" val="349750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Dr. Kun Suo: M/W 4:00PM – 5:00PM, J-3230 or make an appointment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Content Overview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AB3997-423F-7744-B037-0211D0322B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124200" cy="3124200"/>
          </a:xfrm>
        </p:spPr>
        <p:txBody>
          <a:bodyPr>
            <a:normAutofit/>
          </a:bodyPr>
          <a:lstStyle/>
          <a:p>
            <a:r>
              <a:rPr lang="en-US" sz="2000" dirty="0"/>
              <a:t>0. Introduction</a:t>
            </a:r>
          </a:p>
          <a:p>
            <a:r>
              <a:rPr lang="en-US" sz="2000" dirty="0"/>
              <a:t>1. Regular language</a:t>
            </a:r>
          </a:p>
          <a:p>
            <a:r>
              <a:rPr lang="en-US" sz="2000" dirty="0"/>
              <a:t>2. Context-free language</a:t>
            </a:r>
          </a:p>
          <a:p>
            <a:r>
              <a:rPr lang="en-US" sz="2000" dirty="0"/>
              <a:t>3. Turing machine</a:t>
            </a:r>
          </a:p>
          <a:p>
            <a:r>
              <a:rPr lang="en-US" sz="2000" dirty="0"/>
              <a:t>4. Decidability</a:t>
            </a:r>
          </a:p>
          <a:p>
            <a:r>
              <a:rPr lang="en-US" sz="2000" dirty="0"/>
              <a:t>5. Reducibility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644AF97-9ABA-0747-9AC3-A5ED9DE82DAD}"/>
              </a:ext>
            </a:extLst>
          </p:cNvPr>
          <p:cNvSpPr txBox="1">
            <a:spLocks/>
          </p:cNvSpPr>
          <p:nvPr/>
        </p:nvSpPr>
        <p:spPr>
          <a:xfrm>
            <a:off x="3810000" y="1266191"/>
            <a:ext cx="2819400" cy="30772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6. Advanced Topics in Computability Theory</a:t>
            </a:r>
          </a:p>
          <a:p>
            <a:r>
              <a:rPr lang="en-US" sz="2000" dirty="0"/>
              <a:t>7. Time complexity</a:t>
            </a:r>
          </a:p>
          <a:p>
            <a:r>
              <a:rPr lang="en-US" sz="2000" dirty="0"/>
              <a:t>8. Space complexity</a:t>
            </a:r>
          </a:p>
          <a:p>
            <a:r>
              <a:rPr lang="en-US" sz="2000" dirty="0"/>
              <a:t>9. Intractability</a:t>
            </a:r>
          </a:p>
          <a:p>
            <a:r>
              <a:rPr lang="en-US" sz="2000" dirty="0"/>
              <a:t>10. Advanced topics in complexity theory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50022-CCBF-1547-AC18-7AAD56B8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867" y="2247900"/>
            <a:ext cx="184193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Content Overview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Chapter 0 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Chapter 1 </a:t>
            </a:r>
            <a:r>
              <a:rPr kumimoji="1" lang="zh-CN" altLang="en-US" dirty="0"/>
              <a:t> </a:t>
            </a:r>
            <a:r>
              <a:rPr lang="en-US" dirty="0"/>
              <a:t>Regular Languages</a:t>
            </a:r>
          </a:p>
          <a:p>
            <a:r>
              <a:rPr lang="en-US" dirty="0"/>
              <a:t>Chapter 2 </a:t>
            </a:r>
            <a:r>
              <a:rPr lang="zh-CN" altLang="en-US" dirty="0"/>
              <a:t> </a:t>
            </a:r>
            <a:r>
              <a:rPr lang="en-US" dirty="0"/>
              <a:t>Context-Free Languages</a:t>
            </a:r>
          </a:p>
          <a:p>
            <a:r>
              <a:rPr lang="en-US" dirty="0"/>
              <a:t>Chapter 3 </a:t>
            </a:r>
            <a:r>
              <a:rPr lang="zh-CN" altLang="en-US" dirty="0"/>
              <a:t> </a:t>
            </a:r>
            <a:r>
              <a:rPr lang="en-US" dirty="0"/>
              <a:t>The Church-Turing Thesis</a:t>
            </a:r>
          </a:p>
          <a:p>
            <a:r>
              <a:rPr lang="en-US" dirty="0"/>
              <a:t>Chapter 4  Decidability</a:t>
            </a:r>
          </a:p>
          <a:p>
            <a:r>
              <a:rPr lang="en-US" dirty="0"/>
              <a:t>Chapter </a:t>
            </a:r>
            <a:r>
              <a:rPr lang="en-US" altLang="zh-CN" dirty="0"/>
              <a:t>5</a:t>
            </a:r>
            <a:r>
              <a:rPr lang="en-US" dirty="0"/>
              <a:t>  Reducibility</a:t>
            </a:r>
            <a:r>
              <a:rPr lang="en-US" b="1" dirty="0"/>
              <a:t> </a:t>
            </a:r>
          </a:p>
          <a:p>
            <a:r>
              <a:rPr lang="en-US" dirty="0"/>
              <a:t>Chapter 7  Time Complexity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0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Content Overview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Chapter 0 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Chapter 1 </a:t>
            </a:r>
            <a:r>
              <a:rPr kumimoji="1" lang="zh-CN" altLang="en-US" dirty="0"/>
              <a:t> </a:t>
            </a:r>
            <a:r>
              <a:rPr lang="en-US" dirty="0"/>
              <a:t>Regular Languages</a:t>
            </a:r>
          </a:p>
          <a:p>
            <a:r>
              <a:rPr lang="en-US" dirty="0"/>
              <a:t>Chapter 2 </a:t>
            </a:r>
            <a:r>
              <a:rPr lang="zh-CN" altLang="en-US" dirty="0"/>
              <a:t> </a:t>
            </a:r>
            <a:r>
              <a:rPr lang="en-US" dirty="0"/>
              <a:t>Context-Free Languages</a:t>
            </a:r>
          </a:p>
          <a:p>
            <a:r>
              <a:rPr lang="en-US" dirty="0"/>
              <a:t>Chapter 3 </a:t>
            </a:r>
            <a:r>
              <a:rPr lang="zh-CN" altLang="en-US" dirty="0"/>
              <a:t> </a:t>
            </a:r>
            <a:r>
              <a:rPr lang="en-US" dirty="0"/>
              <a:t>The Church-Turing Thesis</a:t>
            </a:r>
          </a:p>
          <a:p>
            <a:r>
              <a:rPr lang="en-US" dirty="0"/>
              <a:t>Chapter 4  Decidability</a:t>
            </a:r>
          </a:p>
          <a:p>
            <a:r>
              <a:rPr lang="en-US" dirty="0"/>
              <a:t>Chapter </a:t>
            </a:r>
            <a:r>
              <a:rPr lang="en-US" altLang="zh-CN" dirty="0"/>
              <a:t>5</a:t>
            </a:r>
            <a:r>
              <a:rPr lang="en-US" dirty="0"/>
              <a:t>  Reducibility</a:t>
            </a:r>
            <a:r>
              <a:rPr lang="en-US" b="1" dirty="0"/>
              <a:t> </a:t>
            </a:r>
          </a:p>
          <a:p>
            <a:r>
              <a:rPr lang="en-US" dirty="0"/>
              <a:t>Chapter 7  Time Complexity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8A45F00-0BF3-E141-A571-38BD77D389F1}"/>
              </a:ext>
            </a:extLst>
          </p:cNvPr>
          <p:cNvSpPr/>
          <p:nvPr/>
        </p:nvSpPr>
        <p:spPr>
          <a:xfrm>
            <a:off x="7239000" y="1447800"/>
            <a:ext cx="228600" cy="1143000"/>
          </a:xfrm>
          <a:prstGeom prst="rightBrace">
            <a:avLst>
              <a:gd name="adj1" fmla="val 10570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6C282B-F81E-EE4F-9AF8-05D03F5F9F74}"/>
              </a:ext>
            </a:extLst>
          </p:cNvPr>
          <p:cNvSpPr/>
          <p:nvPr/>
        </p:nvSpPr>
        <p:spPr>
          <a:xfrm>
            <a:off x="7239000" y="2768005"/>
            <a:ext cx="228600" cy="1143000"/>
          </a:xfrm>
          <a:prstGeom prst="rightBrace">
            <a:avLst>
              <a:gd name="adj1" fmla="val 10570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493C618-D787-9044-A795-6F5A4A637D47}"/>
              </a:ext>
            </a:extLst>
          </p:cNvPr>
          <p:cNvSpPr/>
          <p:nvPr/>
        </p:nvSpPr>
        <p:spPr>
          <a:xfrm>
            <a:off x="7239000" y="4082310"/>
            <a:ext cx="228600" cy="1785090"/>
          </a:xfrm>
          <a:prstGeom prst="rightBrace">
            <a:avLst>
              <a:gd name="adj1" fmla="val 10570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F8C8A-DEFA-F847-8B20-A0478092CFE1}"/>
              </a:ext>
            </a:extLst>
          </p:cNvPr>
          <p:cNvSpPr txBox="1"/>
          <p:nvPr/>
        </p:nvSpPr>
        <p:spPr>
          <a:xfrm>
            <a:off x="7644442" y="1788467"/>
            <a:ext cx="107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08835-2EDF-834E-977B-DB259CA30693}"/>
              </a:ext>
            </a:extLst>
          </p:cNvPr>
          <p:cNvSpPr txBox="1"/>
          <p:nvPr/>
        </p:nvSpPr>
        <p:spPr>
          <a:xfrm>
            <a:off x="7644442" y="3108672"/>
            <a:ext cx="107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3432D-B9B6-724B-9D5B-A29861580C9B}"/>
              </a:ext>
            </a:extLst>
          </p:cNvPr>
          <p:cNvSpPr txBox="1"/>
          <p:nvPr/>
        </p:nvSpPr>
        <p:spPr>
          <a:xfrm>
            <a:off x="7606824" y="4732511"/>
            <a:ext cx="107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 3</a:t>
            </a:r>
          </a:p>
        </p:txBody>
      </p:sp>
    </p:spTree>
    <p:extLst>
      <p:ext uri="{BB962C8B-B14F-4D97-AF65-F5344CB8AC3E}">
        <p14:creationId xmlns:p14="http://schemas.microsoft.com/office/powerpoint/2010/main" val="9332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3CEB5-A415-AF46-8BCB-BD681DF0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DD1E3-66E9-BD46-8A26-C305FC2E0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8DAA2C2A-55D6-3342-A1CC-3EE645B744C4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4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Operating systems,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5"/>
              </a:rPr>
              <a:t>https://kevinsuo.github.io/code-lab.html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155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CD71-9B9D-8143-AB7F-8770013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Content 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F2CA5-4D13-F040-BD6C-9CAD7E63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05D06-1478-A64C-BBFD-E376E707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E8C83-C1E9-024F-AD7E-0A0CA5C1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D1D922-10E0-7B4B-B715-9B19BF9D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4668"/>
              </p:ext>
            </p:extLst>
          </p:nvPr>
        </p:nvGraphicFramePr>
        <p:xfrm>
          <a:off x="457201" y="1591972"/>
          <a:ext cx="8229599" cy="423914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50744">
                  <a:extLst>
                    <a:ext uri="{9D8B030D-6E8A-4147-A177-3AD203B41FA5}">
                      <a16:colId xmlns:a16="http://schemas.microsoft.com/office/drawing/2014/main" val="2904050986"/>
                    </a:ext>
                  </a:extLst>
                </a:gridCol>
                <a:gridCol w="4067320">
                  <a:extLst>
                    <a:ext uri="{9D8B030D-6E8A-4147-A177-3AD203B41FA5}">
                      <a16:colId xmlns:a16="http://schemas.microsoft.com/office/drawing/2014/main" val="3372781098"/>
                    </a:ext>
                  </a:extLst>
                </a:gridCol>
                <a:gridCol w="1275308">
                  <a:extLst>
                    <a:ext uri="{9D8B030D-6E8A-4147-A177-3AD203B41FA5}">
                      <a16:colId xmlns:a16="http://schemas.microsoft.com/office/drawing/2014/main" val="2772700104"/>
                    </a:ext>
                  </a:extLst>
                </a:gridCol>
                <a:gridCol w="1536227">
                  <a:extLst>
                    <a:ext uri="{9D8B030D-6E8A-4147-A177-3AD203B41FA5}">
                      <a16:colId xmlns:a16="http://schemas.microsoft.com/office/drawing/2014/main" val="281676780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Week/Date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Chapters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Assignment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533056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Introduction and overview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13337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Deterministic finite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67413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Nondeterministic finite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90795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en-US" sz="1600">
                          <a:effectLst/>
                        </a:rPr>
                        <a:t>Regular expression and Regular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89275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Non-regular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349841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1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21647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Context free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87989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Pushdown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37464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Non-Context free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05913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2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56570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Turing machine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09178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Decidability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44045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Reducibility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 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26404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Complexity and NP-completeness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10981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Conclusion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64923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3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969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3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CD71-9B9D-8143-AB7F-8770013C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Content 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F2CA5-4D13-F040-BD6C-9CAD7E63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05D06-1478-A64C-BBFD-E376E707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E8C83-C1E9-024F-AD7E-0A0CA5C1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D1D922-10E0-7B4B-B715-9B19BF9D7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73890"/>
              </p:ext>
            </p:extLst>
          </p:nvPr>
        </p:nvGraphicFramePr>
        <p:xfrm>
          <a:off x="457201" y="1591972"/>
          <a:ext cx="8229599" cy="423914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50744">
                  <a:extLst>
                    <a:ext uri="{9D8B030D-6E8A-4147-A177-3AD203B41FA5}">
                      <a16:colId xmlns:a16="http://schemas.microsoft.com/office/drawing/2014/main" val="2904050986"/>
                    </a:ext>
                  </a:extLst>
                </a:gridCol>
                <a:gridCol w="4067320">
                  <a:extLst>
                    <a:ext uri="{9D8B030D-6E8A-4147-A177-3AD203B41FA5}">
                      <a16:colId xmlns:a16="http://schemas.microsoft.com/office/drawing/2014/main" val="3372781098"/>
                    </a:ext>
                  </a:extLst>
                </a:gridCol>
                <a:gridCol w="1275308">
                  <a:extLst>
                    <a:ext uri="{9D8B030D-6E8A-4147-A177-3AD203B41FA5}">
                      <a16:colId xmlns:a16="http://schemas.microsoft.com/office/drawing/2014/main" val="2772700104"/>
                    </a:ext>
                  </a:extLst>
                </a:gridCol>
                <a:gridCol w="1536227">
                  <a:extLst>
                    <a:ext uri="{9D8B030D-6E8A-4147-A177-3AD203B41FA5}">
                      <a16:colId xmlns:a16="http://schemas.microsoft.com/office/drawing/2014/main" val="281676780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Week/Date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Chapters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Assignment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533056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Introduction and overview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13337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Deterministic finite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674136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Nondeterministic finite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HW1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907952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en-US" sz="1600">
                          <a:effectLst/>
                        </a:rPr>
                        <a:t>Regular expression and Regular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89275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Non-regular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349841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1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21647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Context free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HW2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87989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Pushdown Automata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374640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Non-Context free language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059134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2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565708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Turing machine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09178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Decidability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440451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Reducibility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HW 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26404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Complexity and NP-completeness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109815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Conclusion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649233"/>
                  </a:ext>
                </a:extLst>
              </a:tr>
              <a:tr h="179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  <a:effectLst/>
                        </a:rPr>
                        <a:t>Exam 3</a:t>
                      </a:r>
                      <a:endParaRPr lang="en-US" sz="16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969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4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Language is the foundation of computation</a:t>
            </a:r>
            <a:endParaRPr kumimoji="1"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C69EB-BBB6-1C4A-9877-73E77CC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47389"/>
            <a:ext cx="3746582" cy="2266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20ACA-AD84-1042-B49F-81283302F00C}"/>
              </a:ext>
            </a:extLst>
          </p:cNvPr>
          <p:cNvSpPr txBox="1"/>
          <p:nvPr/>
        </p:nvSpPr>
        <p:spPr>
          <a:xfrm>
            <a:off x="4784772" y="2273783"/>
            <a:ext cx="17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source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8D14A-474D-C44E-9A9B-F564FBCE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0" y="3951381"/>
            <a:ext cx="3778250" cy="21220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E1BE23-16FF-5040-835C-E7196A83A73B}"/>
              </a:ext>
            </a:extLst>
          </p:cNvPr>
          <p:cNvSpPr txBox="1"/>
          <p:nvPr/>
        </p:nvSpPr>
        <p:spPr>
          <a:xfrm>
            <a:off x="5181600" y="4827730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31595D-6225-3040-8961-2F8C9C6094D6}"/>
              </a:ext>
            </a:extLst>
          </p:cNvPr>
          <p:cNvSpPr txBox="1"/>
          <p:nvPr/>
        </p:nvSpPr>
        <p:spPr>
          <a:xfrm>
            <a:off x="6970989" y="2281404"/>
            <a:ext cx="16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by people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9CB18F-C177-F943-9F27-A3F2F4DAB0E4}"/>
              </a:ext>
            </a:extLst>
          </p:cNvPr>
          <p:cNvSpPr txBox="1"/>
          <p:nvPr/>
        </p:nvSpPr>
        <p:spPr>
          <a:xfrm>
            <a:off x="6994740" y="4797052"/>
            <a:ext cx="187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by machines</a:t>
            </a:r>
          </a:p>
        </p:txBody>
      </p:sp>
    </p:spTree>
    <p:extLst>
      <p:ext uri="{BB962C8B-B14F-4D97-AF65-F5344CB8AC3E}">
        <p14:creationId xmlns:p14="http://schemas.microsoft.com/office/powerpoint/2010/main" val="24887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Language is the foundation of computation</a:t>
            </a:r>
            <a:endParaRPr kumimoji="1"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138805-618B-034C-A306-17D6260D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94402"/>
            <a:ext cx="5332513" cy="42009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A034AA-5055-0C4D-B3B2-9D4218FC16CC}"/>
              </a:ext>
            </a:extLst>
          </p:cNvPr>
          <p:cNvSpPr txBox="1"/>
          <p:nvPr/>
        </p:nvSpPr>
        <p:spPr>
          <a:xfrm>
            <a:off x="3159606" y="5763491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word document is a language</a:t>
            </a:r>
          </a:p>
        </p:txBody>
      </p:sp>
    </p:spTree>
    <p:extLst>
      <p:ext uri="{BB962C8B-B14F-4D97-AF65-F5344CB8AC3E}">
        <p14:creationId xmlns:p14="http://schemas.microsoft.com/office/powerpoint/2010/main" val="95216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Language is the foundation of computation</a:t>
            </a:r>
            <a:endParaRPr kumimoji="1"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8759E-962B-5443-A50F-8BD9ED5A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6414"/>
            <a:ext cx="2655427" cy="1487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AE8CE1-A335-8845-87B1-D363D451E047}"/>
              </a:ext>
            </a:extLst>
          </p:cNvPr>
          <p:cNvSpPr txBox="1"/>
          <p:nvPr/>
        </p:nvSpPr>
        <p:spPr>
          <a:xfrm>
            <a:off x="612648" y="3086734"/>
            <a:ext cx="21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figure is a language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914008-5F77-764F-894C-B5530972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3479650"/>
            <a:ext cx="6961100" cy="2726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378C75-3B3B-AA4C-8B1A-DD6C04A7FBB8}"/>
              </a:ext>
            </a:extLst>
          </p:cNvPr>
          <p:cNvCxnSpPr>
            <a:cxnSpLocks/>
          </p:cNvCxnSpPr>
          <p:nvPr/>
        </p:nvCxnSpPr>
        <p:spPr>
          <a:xfrm>
            <a:off x="3048000" y="2438400"/>
            <a:ext cx="1219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6C44E86-DC11-4F40-953D-F5DAD502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1" y="1379656"/>
            <a:ext cx="1814973" cy="18149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99930-AC6A-7243-B2D7-4268EDB5E648}"/>
              </a:ext>
            </a:extLst>
          </p:cNvPr>
          <p:cNvCxnSpPr>
            <a:cxnSpLocks/>
          </p:cNvCxnSpPr>
          <p:nvPr/>
        </p:nvCxnSpPr>
        <p:spPr>
          <a:xfrm>
            <a:off x="5943600" y="3429000"/>
            <a:ext cx="990600" cy="1524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00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99E-9CAC-4949-8BEF-0A2237D8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5C383-9AE8-7D4F-BA83-AA37FA1D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2F99E-7EDE-D44B-B5B3-18C835EE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EEF86-9FF5-DD46-A18F-2140BD6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8F3C7-BDD2-9845-9F52-BC03489BFAC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Are the languages all the same?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98B8D3-CEA0-3741-91F5-CF3A82AA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0"/>
            <a:ext cx="3810000" cy="196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D8C14-6089-3246-9587-07077A91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30" b="12447"/>
          <a:stretch/>
        </p:blipFill>
        <p:spPr>
          <a:xfrm>
            <a:off x="4470400" y="3048000"/>
            <a:ext cx="4445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6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99E-9CAC-4949-8BEF-0A2237D8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5C383-9AE8-7D4F-BA83-AA37FA1D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2F99E-7EDE-D44B-B5B3-18C835EE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EEF86-9FF5-DD46-A18F-2140BD6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8F3C7-BDD2-9845-9F52-BC03489BFAC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/>
              <a:t>Are the languages all the same?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AC7FF-91DA-1248-8F94-B1B85712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429000"/>
            <a:ext cx="2545725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9BE52-6350-BE49-8C95-C64CFF24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09" y="3470217"/>
            <a:ext cx="2915092" cy="1725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4E2B3-EF9D-7F41-9BF0-308FF8BE9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47" y="3354706"/>
            <a:ext cx="2449513" cy="190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363E9A-34E8-614C-A00C-999C6DF36833}"/>
              </a:ext>
            </a:extLst>
          </p:cNvPr>
          <p:cNvSpPr txBox="1"/>
          <p:nvPr/>
        </p:nvSpPr>
        <p:spPr>
          <a:xfrm>
            <a:off x="1246955" y="5782621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24B4A-9AD6-D846-AFDC-D7AE833B3FA7}"/>
              </a:ext>
            </a:extLst>
          </p:cNvPr>
          <p:cNvSpPr txBox="1"/>
          <p:nvPr/>
        </p:nvSpPr>
        <p:spPr>
          <a:xfrm>
            <a:off x="4156219" y="5757940"/>
            <a:ext cx="13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EB3B2-123E-044B-BBC4-06BEBA0579D9}"/>
              </a:ext>
            </a:extLst>
          </p:cNvPr>
          <p:cNvSpPr txBox="1"/>
          <p:nvPr/>
        </p:nvSpPr>
        <p:spPr>
          <a:xfrm>
            <a:off x="7200798" y="5768329"/>
            <a:ext cx="8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Galaxy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7A3A3-5518-6E47-BF58-8E490AAFA0B2}"/>
              </a:ext>
            </a:extLst>
          </p:cNvPr>
          <p:cNvSpPr/>
          <p:nvPr/>
        </p:nvSpPr>
        <p:spPr>
          <a:xfrm>
            <a:off x="3292104" y="2787905"/>
            <a:ext cx="308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Satellite &lt;&lt; Planet &lt;&lt; Star &lt;&lt; 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F3B400-83B5-5B4B-BCF5-5FE8791F3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30" b="12447"/>
          <a:stretch/>
        </p:blipFill>
        <p:spPr>
          <a:xfrm>
            <a:off x="6206832" y="1117245"/>
            <a:ext cx="2724355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7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ACFE54-893F-B04D-879D-BC127AE931A5}"/>
              </a:ext>
            </a:extLst>
          </p:cNvPr>
          <p:cNvGrpSpPr/>
          <p:nvPr/>
        </p:nvGrpSpPr>
        <p:grpSpPr>
          <a:xfrm>
            <a:off x="1696974" y="2161090"/>
            <a:ext cx="6316402" cy="2839468"/>
            <a:chOff x="1696974" y="2161090"/>
            <a:chExt cx="6316402" cy="2839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99A8F1-2F5F-6249-BF91-3BA748BFE7F5}"/>
                    </a:ext>
                  </a:extLst>
                </p:cNvPr>
                <p:cNvSpPr txBox="1"/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99A8F1-2F5F-6249-BF91-3BA748BFE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blipFill>
                  <a:blip r:embed="rId2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1D06D3-DBC9-3145-9BDD-7017E1B76604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0101AD-BF3D-6440-8311-A97EB567BD0F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29E302E-253C-714F-AE7F-14E3BE216509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2C9727-CEB9-0E42-9DB8-377804FF4D6A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9A434B-79B7-8A4E-B61E-6216A82621FF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39C599-6306-D24D-B977-313B9D4DF8F2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D93D33-B671-A24C-9E3E-236273D608D3}"/>
                </a:ext>
              </a:extLst>
            </p:cNvPr>
            <p:cNvSpPr/>
            <p:nvPr/>
          </p:nvSpPr>
          <p:spPr>
            <a:xfrm>
              <a:off x="4021459" y="2987092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decidable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153A85-9E49-3544-90D4-FED54A991677}"/>
                </a:ext>
              </a:extLst>
            </p:cNvPr>
            <p:cNvSpPr/>
            <p:nvPr/>
          </p:nvSpPr>
          <p:spPr>
            <a:xfrm>
              <a:off x="5621274" y="2690102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Turing-recognizable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585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703E1C-5F76-EF47-996B-16A3D5EE5674}"/>
              </a:ext>
            </a:extLst>
          </p:cNvPr>
          <p:cNvGrpSpPr/>
          <p:nvPr/>
        </p:nvGrpSpPr>
        <p:grpSpPr>
          <a:xfrm>
            <a:off x="1696974" y="2161090"/>
            <a:ext cx="6316402" cy="2839468"/>
            <a:chOff x="1696974" y="2161090"/>
            <a:chExt cx="6316402" cy="2839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718FE3-B046-E246-9201-BE3FAF5BB73A}"/>
                    </a:ext>
                  </a:extLst>
                </p:cNvPr>
                <p:cNvSpPr txBox="1"/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718FE3-B046-E246-9201-BE3FAF5BB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blipFill>
                  <a:blip r:embed="rId2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F911E3-DEE6-ED4B-B1AC-13058E6ACB75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BA7815-710F-AC4F-A487-2437FD1627B6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5F4AE2-23CC-A14B-8668-2BA875981235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C0BA6-E55B-2746-B81E-4D2983A676FC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63C467-157D-E74B-A1A5-8766475CBB93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AB00B7-45D9-E548-B231-4C98C2C00293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ED6F2B-1D1E-4F47-B6FB-1CDAA8390F6D}"/>
                </a:ext>
              </a:extLst>
            </p:cNvPr>
            <p:cNvSpPr/>
            <p:nvPr/>
          </p:nvSpPr>
          <p:spPr>
            <a:xfrm>
              <a:off x="4021459" y="2987092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decidable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379D84-F3F9-1548-8817-09F8244C6AAB}"/>
                </a:ext>
              </a:extLst>
            </p:cNvPr>
            <p:cNvSpPr/>
            <p:nvPr/>
          </p:nvSpPr>
          <p:spPr>
            <a:xfrm>
              <a:off x="5621274" y="2690102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Turing-recognizable</a:t>
              </a:r>
            </a:p>
          </p:txBody>
        </p:sp>
      </p:grp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BB4DACB-9929-7145-99C4-A6094CD6A266}"/>
              </a:ext>
            </a:extLst>
          </p:cNvPr>
          <p:cNvSpPr/>
          <p:nvPr/>
        </p:nvSpPr>
        <p:spPr>
          <a:xfrm>
            <a:off x="262221" y="1233026"/>
            <a:ext cx="3555306" cy="1077415"/>
          </a:xfrm>
          <a:prstGeom prst="wedgeRoundRectCallout">
            <a:avLst>
              <a:gd name="adj1" fmla="val 13145"/>
              <a:gd name="adj2" fmla="val 1472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Regular language </a:t>
            </a:r>
            <a:r>
              <a:rPr lang="en-US" sz="1600" dirty="0">
                <a:sym typeface="Wingdings" pitchFamily="2" charset="2"/>
              </a:rPr>
              <a:t>&lt;==&gt;</a:t>
            </a:r>
            <a:endParaRPr lang="en-US" sz="1600" dirty="0"/>
          </a:p>
          <a:p>
            <a:r>
              <a:rPr lang="en-US" sz="1600" dirty="0"/>
              <a:t>DFA: deterministic finite automata</a:t>
            </a:r>
          </a:p>
          <a:p>
            <a:r>
              <a:rPr lang="en-US" sz="1600" dirty="0"/>
              <a:t>NFA: non-deterministic finite automata</a:t>
            </a:r>
          </a:p>
          <a:p>
            <a:r>
              <a:rPr lang="en-US" sz="1600" dirty="0"/>
              <a:t>RE: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417034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0B7E441-34BE-A44B-A08F-3B9665CB9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551" y="2975520"/>
            <a:ext cx="9906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Arial Narrow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E15EC344-2860-0945-B00C-ABA98157C7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7351" y="2823120"/>
            <a:ext cx="0" cy="12192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F2299690-4D37-2540-AAE1-287455CCD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51" y="3247076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Arial Narrow" panose="020B0604020202020204" pitchFamily="34" charset="0"/>
                <a:ea typeface="宋体" panose="02010600030101010101" pitchFamily="2" charset="-122"/>
              </a:rPr>
              <a:t>Front</a:t>
            </a:r>
            <a:endParaRPr lang="zh-CN" altLang="en-US" sz="2400" dirty="0">
              <a:latin typeface="Arial Narrow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99E267A1-80D1-DC4F-B0A8-B6A4F8F1F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851" y="323024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Arial Narrow" panose="020B0604020202020204" pitchFamily="34" charset="0"/>
                <a:ea typeface="宋体" panose="02010600030101010101" pitchFamily="2" charset="-122"/>
              </a:rPr>
              <a:t>Back</a:t>
            </a:r>
            <a:endParaRPr lang="zh-CN" altLang="en-US" sz="2400" dirty="0">
              <a:latin typeface="Arial Narrow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E6178851-FCED-3848-A4AD-FD0A3FBC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258" y="2189211"/>
            <a:ext cx="990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Arial Narrow" panose="020B0604020202020204" pitchFamily="34" charset="0"/>
                <a:ea typeface="宋体" panose="02010600030101010101" pitchFamily="2" charset="-122"/>
              </a:rPr>
              <a:t>Close</a:t>
            </a:r>
            <a:endParaRPr lang="zh-CN" altLang="en-US" sz="2400" dirty="0">
              <a:latin typeface="Arial Narrow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20980C36-A25B-FC41-94F3-6A29068F3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6751" y="282312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13">
            <a:extLst>
              <a:ext uri="{FF2B5EF4-FFF2-40B4-BE49-F238E27FC236}">
                <a16:creationId xmlns:a16="http://schemas.microsoft.com/office/drawing/2014/main" id="{6251335B-0199-B04B-BA85-83D58B63B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6751" y="411852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1A447B04-5BD7-2D4A-ABAB-5B660249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551" y="2975520"/>
            <a:ext cx="9906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Arial Narrow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ECD8B-4373-AD46-B49A-E545FE716BE9}"/>
              </a:ext>
            </a:extLst>
          </p:cNvPr>
          <p:cNvSpPr txBox="1"/>
          <p:nvPr/>
        </p:nvSpPr>
        <p:spPr>
          <a:xfrm>
            <a:off x="1315600" y="5019107"/>
            <a:ext cx="167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DFA example:</a:t>
            </a:r>
          </a:p>
          <a:p>
            <a:r>
              <a:rPr lang="en-US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Door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2899092-3E64-6E48-8892-1C4353E3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10" y="2886290"/>
            <a:ext cx="4318000" cy="12065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B095555-8546-9547-B514-1915D0A64AAE}"/>
              </a:ext>
            </a:extLst>
          </p:cNvPr>
          <p:cNvSpPr/>
          <p:nvPr/>
        </p:nvSpPr>
        <p:spPr>
          <a:xfrm>
            <a:off x="5920258" y="2523489"/>
            <a:ext cx="181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JansonText"/>
              </a:rPr>
              <a:t>finite automaton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6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1447801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What do you expect in the Theory of Computation? </a:t>
            </a:r>
          </a:p>
          <a:p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88CA5-7DA3-2B48-9D6D-7E66C909F72C}"/>
              </a:ext>
            </a:extLst>
          </p:cNvPr>
          <p:cNvSpPr/>
          <p:nvPr/>
        </p:nvSpPr>
        <p:spPr>
          <a:xfrm>
            <a:off x="5715000" y="1718768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1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91811C-BB15-0543-B582-DC9395D7120A}"/>
              </a:ext>
            </a:extLst>
          </p:cNvPr>
          <p:cNvGrpSpPr/>
          <p:nvPr/>
        </p:nvGrpSpPr>
        <p:grpSpPr>
          <a:xfrm>
            <a:off x="1696974" y="2161090"/>
            <a:ext cx="6316402" cy="2839468"/>
            <a:chOff x="1696974" y="2161090"/>
            <a:chExt cx="6316402" cy="2839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A0BAB9-B369-6345-B225-27BB990EE9F4}"/>
                    </a:ext>
                  </a:extLst>
                </p:cNvPr>
                <p:cNvSpPr txBox="1"/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A0BAB9-B369-6345-B225-27BB990EE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blipFill>
                  <a:blip r:embed="rId2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37A1F9-D979-0446-BFCB-E86BC4BAFEAE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C3C093-A60E-674D-A5E8-BD840544DD1F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2BC2A3-724D-364D-A580-9A54F4C7D417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948899-DDE3-8443-A253-282DB53CEEA7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2C9D26-6EC2-9F4E-9312-2D9C5D188278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D90F80-8F14-7848-B1E2-3240BD343AFB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2AAB8C-49C4-9444-8314-44B8B4AF43D7}"/>
                </a:ext>
              </a:extLst>
            </p:cNvPr>
            <p:cNvSpPr/>
            <p:nvPr/>
          </p:nvSpPr>
          <p:spPr>
            <a:xfrm>
              <a:off x="4021459" y="2987092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decidable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0BD986-8946-1149-A030-2E25C01FA05D}"/>
                </a:ext>
              </a:extLst>
            </p:cNvPr>
            <p:cNvSpPr/>
            <p:nvPr/>
          </p:nvSpPr>
          <p:spPr>
            <a:xfrm>
              <a:off x="5621274" y="2690102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Turing-recognizable</a:t>
              </a:r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6981090-DB83-AC4C-8E96-179BE7F3AF48}"/>
              </a:ext>
            </a:extLst>
          </p:cNvPr>
          <p:cNvSpPr/>
          <p:nvPr/>
        </p:nvSpPr>
        <p:spPr>
          <a:xfrm>
            <a:off x="773137" y="4934925"/>
            <a:ext cx="2533474" cy="838200"/>
          </a:xfrm>
          <a:prstGeom prst="wedgeRoundRectCallout">
            <a:avLst>
              <a:gd name="adj1" fmla="val 51294"/>
              <a:gd name="adj2" fmla="val -18161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CFL: context free language</a:t>
            </a:r>
          </a:p>
          <a:p>
            <a:r>
              <a:rPr lang="en-US" sz="1600" dirty="0"/>
              <a:t>CFG: context free grammar</a:t>
            </a:r>
          </a:p>
          <a:p>
            <a:r>
              <a:rPr lang="en-US" sz="1600" dirty="0"/>
              <a:t>PDA: push down automata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5F2E4BA-1805-5842-8276-A096DD0E07CD}"/>
              </a:ext>
            </a:extLst>
          </p:cNvPr>
          <p:cNvSpPr/>
          <p:nvPr/>
        </p:nvSpPr>
        <p:spPr>
          <a:xfrm>
            <a:off x="262221" y="1233026"/>
            <a:ext cx="3555306" cy="1077415"/>
          </a:xfrm>
          <a:prstGeom prst="wedgeRoundRectCallout">
            <a:avLst>
              <a:gd name="adj1" fmla="val 13145"/>
              <a:gd name="adj2" fmla="val 1472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Regular language </a:t>
            </a:r>
            <a:r>
              <a:rPr lang="en-US" sz="1600" dirty="0">
                <a:sym typeface="Wingdings" pitchFamily="2" charset="2"/>
              </a:rPr>
              <a:t>&lt;==&gt;</a:t>
            </a:r>
            <a:endParaRPr lang="en-US" sz="1600" dirty="0"/>
          </a:p>
          <a:p>
            <a:r>
              <a:rPr lang="en-US" sz="1600" dirty="0"/>
              <a:t>DFA: deterministic finite automata</a:t>
            </a:r>
          </a:p>
          <a:p>
            <a:r>
              <a:rPr lang="en-US" sz="1600" dirty="0"/>
              <a:t>NFA: non-deterministic finite automata</a:t>
            </a:r>
          </a:p>
          <a:p>
            <a:r>
              <a:rPr lang="en-US" sz="1600" dirty="0"/>
              <a:t>RE: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420853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2D7AA3-B1C3-D447-97A7-6271F516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61960"/>
            <a:ext cx="4318000" cy="1206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34AA1A7-735D-794B-929B-082922191A01}"/>
              </a:ext>
            </a:extLst>
          </p:cNvPr>
          <p:cNvSpPr/>
          <p:nvPr/>
        </p:nvSpPr>
        <p:spPr>
          <a:xfrm>
            <a:off x="1501648" y="2299159"/>
            <a:ext cx="181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JansonText"/>
              </a:rPr>
              <a:t>finite automaton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638C85-A5B9-314A-811D-61F7FA03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07916"/>
            <a:ext cx="3982646" cy="22272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E305731-BC73-D24A-830F-C988372E34B9}"/>
              </a:ext>
            </a:extLst>
          </p:cNvPr>
          <p:cNvSpPr/>
          <p:nvPr/>
        </p:nvSpPr>
        <p:spPr>
          <a:xfrm>
            <a:off x="5656143" y="227244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pushdown </a:t>
            </a:r>
            <a:r>
              <a:rPr lang="en-US" dirty="0">
                <a:latin typeface="JansonText"/>
              </a:rPr>
              <a:t>automaton 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5345B5-A354-8748-8E1D-CF61E7BA412C}"/>
              </a:ext>
            </a:extLst>
          </p:cNvPr>
          <p:cNvSpPr/>
          <p:nvPr/>
        </p:nvSpPr>
        <p:spPr>
          <a:xfrm>
            <a:off x="6037143" y="3649472"/>
            <a:ext cx="1371600" cy="14478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30DA5-EDE6-F140-BE6D-D002444A4B7B}"/>
              </a:ext>
            </a:extLst>
          </p:cNvPr>
          <p:cNvSpPr txBox="1"/>
          <p:nvPr/>
        </p:nvSpPr>
        <p:spPr>
          <a:xfrm>
            <a:off x="5656143" y="5403645"/>
            <a:ext cx="243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only current input</a:t>
            </a:r>
          </a:p>
          <a:p>
            <a:r>
              <a:rPr lang="en-US" dirty="0"/>
              <a:t>But also previous inputs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DD551A-A00E-DD4D-BD54-66A17DC4A434}"/>
              </a:ext>
            </a:extLst>
          </p:cNvPr>
          <p:cNvSpPr/>
          <p:nvPr/>
        </p:nvSpPr>
        <p:spPr>
          <a:xfrm>
            <a:off x="2004059" y="2755032"/>
            <a:ext cx="589789" cy="25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74B47-92DB-FA42-A848-AB7442F630FC}"/>
              </a:ext>
            </a:extLst>
          </p:cNvPr>
          <p:cNvSpPr txBox="1"/>
          <p:nvPr/>
        </p:nvSpPr>
        <p:spPr>
          <a:xfrm>
            <a:off x="2623949" y="270648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86EB5F8-FEC0-104D-B7E7-A5620387F443}"/>
              </a:ext>
            </a:extLst>
          </p:cNvPr>
          <p:cNvSpPr/>
          <p:nvPr/>
        </p:nvSpPr>
        <p:spPr>
          <a:xfrm>
            <a:off x="6845046" y="2786763"/>
            <a:ext cx="589789" cy="25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51377-0A16-9846-B937-97BBEC47E1F7}"/>
              </a:ext>
            </a:extLst>
          </p:cNvPr>
          <p:cNvSpPr txBox="1"/>
          <p:nvPr/>
        </p:nvSpPr>
        <p:spPr>
          <a:xfrm>
            <a:off x="7464936" y="27382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B2408-5D58-5F42-8626-7E49CF4CFF24}"/>
              </a:ext>
            </a:extLst>
          </p:cNvPr>
          <p:cNvSpPr txBox="1"/>
          <p:nvPr/>
        </p:nvSpPr>
        <p:spPr>
          <a:xfrm>
            <a:off x="1501648" y="5403644"/>
            <a:ext cx="17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size = 1</a:t>
            </a:r>
          </a:p>
        </p:txBody>
      </p:sp>
    </p:spTree>
    <p:extLst>
      <p:ext uri="{BB962C8B-B14F-4D97-AF65-F5344CB8AC3E}">
        <p14:creationId xmlns:p14="http://schemas.microsoft.com/office/powerpoint/2010/main" val="484472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3567A2-4793-7A44-BCC7-6FD287AE1DA8}"/>
              </a:ext>
            </a:extLst>
          </p:cNvPr>
          <p:cNvGrpSpPr/>
          <p:nvPr/>
        </p:nvGrpSpPr>
        <p:grpSpPr>
          <a:xfrm>
            <a:off x="1696974" y="2161090"/>
            <a:ext cx="6316402" cy="2839468"/>
            <a:chOff x="1696974" y="2161090"/>
            <a:chExt cx="6316402" cy="2839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4A58DD-6E27-9B44-A182-00DBFBA1E33B}"/>
                    </a:ext>
                  </a:extLst>
                </p:cNvPr>
                <p:cNvSpPr txBox="1"/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4A58DD-6E27-9B44-A182-00DBFBA1E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blipFill>
                  <a:blip r:embed="rId2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C8CD-E36D-884F-8605-817DBA5CA8C6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759E3-B77E-E548-BABC-D3E1ED99D94B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54E78-1A1A-124C-933F-B9085905C72E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CE35D5-722F-194C-AC34-7090816DB0D3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15E810-BFA7-224C-919B-4E78D09AE3FC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D0DD87-8622-174C-9C94-4C2542F4C184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656DBE-CFD1-024D-8D9D-0903810E917D}"/>
                </a:ext>
              </a:extLst>
            </p:cNvPr>
            <p:cNvSpPr/>
            <p:nvPr/>
          </p:nvSpPr>
          <p:spPr>
            <a:xfrm>
              <a:off x="4021459" y="2987092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decidable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C5F2DA-D542-C745-8D18-443FF115E982}"/>
                </a:ext>
              </a:extLst>
            </p:cNvPr>
            <p:cNvSpPr/>
            <p:nvPr/>
          </p:nvSpPr>
          <p:spPr>
            <a:xfrm>
              <a:off x="5621274" y="2690102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Turing-recognizable</a:t>
              </a:r>
            </a:p>
          </p:txBody>
        </p:sp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0D628D03-915F-E548-891B-60ECC45688F4}"/>
              </a:ext>
            </a:extLst>
          </p:cNvPr>
          <p:cNvSpPr/>
          <p:nvPr/>
        </p:nvSpPr>
        <p:spPr>
          <a:xfrm>
            <a:off x="773137" y="4934925"/>
            <a:ext cx="2533474" cy="838200"/>
          </a:xfrm>
          <a:prstGeom prst="wedgeRoundRectCallout">
            <a:avLst>
              <a:gd name="adj1" fmla="val 51294"/>
              <a:gd name="adj2" fmla="val -18161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CFL: context free language</a:t>
            </a:r>
          </a:p>
          <a:p>
            <a:r>
              <a:rPr lang="en-US" sz="1600" dirty="0"/>
              <a:t>CFG: context free grammar</a:t>
            </a:r>
          </a:p>
          <a:p>
            <a:r>
              <a:rPr lang="en-US" sz="1600" dirty="0"/>
              <a:t>PDA: push down automata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779838D-9436-D045-81C3-0010233E3FFC}"/>
              </a:ext>
            </a:extLst>
          </p:cNvPr>
          <p:cNvSpPr/>
          <p:nvPr/>
        </p:nvSpPr>
        <p:spPr>
          <a:xfrm>
            <a:off x="5857647" y="5074202"/>
            <a:ext cx="1989113" cy="365760"/>
          </a:xfrm>
          <a:prstGeom prst="wedgeRoundRectCallout">
            <a:avLst>
              <a:gd name="adj1" fmla="val -54386"/>
              <a:gd name="adj2" fmla="val -2918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TM: </a:t>
            </a:r>
            <a:r>
              <a:rPr lang="en-US" sz="1600" dirty="0" err="1"/>
              <a:t>turing</a:t>
            </a:r>
            <a:r>
              <a:rPr lang="en-US" sz="1600" dirty="0"/>
              <a:t> machine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C3895B7-2BA5-BF4B-A6C5-7D34DE0FE536}"/>
              </a:ext>
            </a:extLst>
          </p:cNvPr>
          <p:cNvSpPr/>
          <p:nvPr/>
        </p:nvSpPr>
        <p:spPr>
          <a:xfrm>
            <a:off x="262221" y="1233026"/>
            <a:ext cx="3555306" cy="1077415"/>
          </a:xfrm>
          <a:prstGeom prst="wedgeRoundRectCallout">
            <a:avLst>
              <a:gd name="adj1" fmla="val 13145"/>
              <a:gd name="adj2" fmla="val 1472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Regular language </a:t>
            </a:r>
            <a:r>
              <a:rPr lang="en-US" sz="1600" dirty="0">
                <a:sym typeface="Wingdings" pitchFamily="2" charset="2"/>
              </a:rPr>
              <a:t>&lt;==&gt;</a:t>
            </a:r>
            <a:endParaRPr lang="en-US" sz="1600" dirty="0"/>
          </a:p>
          <a:p>
            <a:r>
              <a:rPr lang="en-US" sz="1600" dirty="0"/>
              <a:t>DFA: deterministic finite automata</a:t>
            </a:r>
          </a:p>
          <a:p>
            <a:r>
              <a:rPr lang="en-US" sz="1600" dirty="0"/>
              <a:t>NFA: non-deterministic finite automata</a:t>
            </a:r>
          </a:p>
          <a:p>
            <a:r>
              <a:rPr lang="en-US" sz="1600" dirty="0"/>
              <a:t>RE: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3036123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26" name="组合 1">
            <a:extLst>
              <a:ext uri="{FF2B5EF4-FFF2-40B4-BE49-F238E27FC236}">
                <a16:creationId xmlns:a16="http://schemas.microsoft.com/office/drawing/2014/main" id="{6D923841-28CB-344D-90DA-C338666F32BA}"/>
              </a:ext>
            </a:extLst>
          </p:cNvPr>
          <p:cNvGrpSpPr>
            <a:grpSpLocks/>
          </p:cNvGrpSpPr>
          <p:nvPr/>
        </p:nvGrpSpPr>
        <p:grpSpPr bwMode="auto">
          <a:xfrm>
            <a:off x="5145024" y="1745675"/>
            <a:ext cx="3810000" cy="3185100"/>
            <a:chOff x="2971800" y="2834700"/>
            <a:chExt cx="3810000" cy="31851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8E02D4-4190-1149-9097-BF35DB509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029200"/>
              <a:ext cx="1905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0427F3B0-82D1-764D-A30A-0A3AED09D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257800"/>
              <a:ext cx="1752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Arial Narrow" panose="020B0604020202020204" pitchFamily="34" charset="0"/>
                  <a:ea typeface="宋体" panose="02010600030101010101" pitchFamily="2" charset="-122"/>
                </a:rPr>
                <a:t>control</a:t>
              </a:r>
              <a:endParaRPr lang="zh-CN" altLang="en-US" sz="2400" dirty="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6">
              <a:extLst>
                <a:ext uri="{FF2B5EF4-FFF2-40B4-BE49-F238E27FC236}">
                  <a16:creationId xmlns:a16="http://schemas.microsoft.com/office/drawing/2014/main" id="{5183976C-9596-9C43-B714-CD1DFC68A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1400" y="44196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DD1E76A-FF3E-2C46-841C-23617E53E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5E6D0C-B07E-D744-9EAB-628839F0F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1961B2-4D96-7C44-BC62-63F193A8C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F01BF5-B290-B143-9184-FC54CC09B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17AB5E-2EDD-9447-BA6F-FB1334FA2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A2B98868-79C7-7F4A-AFED-2C3148DE9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3581400"/>
              <a:ext cx="838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Arial Narrow" panose="020B0604020202020204" pitchFamily="34" charset="0"/>
                  <a:ea typeface="宋体" panose="02010600030101010101" pitchFamily="2" charset="-122"/>
                </a:rPr>
                <a:t>Input</a:t>
              </a:r>
              <a:endParaRPr lang="zh-CN" altLang="en-US" sz="2400" dirty="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F366E0A7-B9F8-834F-8E5F-36F3740EA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3962400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Arial Narrow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CED01FBC-C7DC-CD4B-AA27-090467C1F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3962400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 Narrow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9" name="Text Box 15">
              <a:extLst>
                <a:ext uri="{FF2B5EF4-FFF2-40B4-BE49-F238E27FC236}">
                  <a16:creationId xmlns:a16="http://schemas.microsoft.com/office/drawing/2014/main" id="{F4646E72-4F08-1A4C-9E42-EB594C09B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962400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 Narrow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0" name="Text Box 16">
              <a:extLst>
                <a:ext uri="{FF2B5EF4-FFF2-40B4-BE49-F238E27FC236}">
                  <a16:creationId xmlns:a16="http://schemas.microsoft.com/office/drawing/2014/main" id="{C3DBFD83-3AB3-864E-AD31-F9E05BC69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3962400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 Narrow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1" name="Text Box 17">
              <a:extLst>
                <a:ext uri="{FF2B5EF4-FFF2-40B4-BE49-F238E27FC236}">
                  <a16:creationId xmlns:a16="http://schemas.microsoft.com/office/drawing/2014/main" id="{73D72448-F5FC-3B4C-BD90-659C8538E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3962400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Arial Narrow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9607DB11-32D7-C041-94D2-FE6BE675A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1648" y="4522788"/>
              <a:ext cx="190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Arial Narrow" panose="020B0604020202020204" pitchFamily="34" charset="0"/>
                  <a:ea typeface="宋体" panose="02010600030101010101" pitchFamily="2" charset="-122"/>
                </a:rPr>
                <a:t>Tape head</a:t>
              </a:r>
              <a:endParaRPr lang="zh-CN" altLang="en-US" sz="2400" dirty="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9E2E00-AF9F-3949-9B43-8F2747C57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EDF867-123B-C946-9B8F-F192CA35F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ECD24A-461B-7A4A-B02A-D76A2369C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038600"/>
              <a:ext cx="381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Arial Narrow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92682F7E-AC51-184B-9283-C7A7AB281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42672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94946F15-63F8-C548-AB36-FBAA9CE78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2834700"/>
              <a:ext cx="3276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Arial Narrow" panose="020B0604020202020204" pitchFamily="34" charset="0"/>
                  <a:ea typeface="宋体" panose="02010600030101010101" pitchFamily="2" charset="-122"/>
                </a:rPr>
                <a:t>Turing machine 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328459BA-126E-7B4A-94BD-B552893D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5" y="2622216"/>
            <a:ext cx="3982646" cy="222726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C1C1C83-F601-1048-9595-BAF38C573918}"/>
              </a:ext>
            </a:extLst>
          </p:cNvPr>
          <p:cNvSpPr/>
          <p:nvPr/>
        </p:nvSpPr>
        <p:spPr>
          <a:xfrm>
            <a:off x="762000" y="1706180"/>
            <a:ext cx="2935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ea typeface="宋体" panose="02010600030101010101" pitchFamily="2" charset="-122"/>
              </a:rPr>
              <a:t>pushdown</a:t>
            </a:r>
            <a:r>
              <a:rPr lang="en-US" dirty="0"/>
              <a:t> </a:t>
            </a:r>
            <a:r>
              <a:rPr lang="en-US" sz="2400" dirty="0">
                <a:latin typeface="Arial Narrow" panose="020B0604020202020204" pitchFamily="34" charset="0"/>
                <a:ea typeface="宋体" panose="02010600030101010101" pitchFamily="2" charset="-122"/>
              </a:rPr>
              <a:t>automaton</a:t>
            </a:r>
            <a:r>
              <a:rPr lang="en-US" dirty="0">
                <a:latin typeface="JansonText"/>
              </a:rPr>
              <a:t> 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68FBE04-A83C-F94E-BA31-AB60624AFFCF}"/>
              </a:ext>
            </a:extLst>
          </p:cNvPr>
          <p:cNvSpPr/>
          <p:nvPr/>
        </p:nvSpPr>
        <p:spPr>
          <a:xfrm>
            <a:off x="2229611" y="2622216"/>
            <a:ext cx="589789" cy="25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1344AF4-74E7-9649-A012-27B6559EDD0C}"/>
              </a:ext>
            </a:extLst>
          </p:cNvPr>
          <p:cNvSpPr/>
          <p:nvPr/>
        </p:nvSpPr>
        <p:spPr>
          <a:xfrm>
            <a:off x="5668072" y="3528716"/>
            <a:ext cx="6858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E161D-AADA-1148-9384-A6C12CD5E156}"/>
              </a:ext>
            </a:extLst>
          </p:cNvPr>
          <p:cNvSpPr txBox="1"/>
          <p:nvPr/>
        </p:nvSpPr>
        <p:spPr>
          <a:xfrm>
            <a:off x="2849501" y="25736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2A1B2-0CD1-7A4C-8646-4CCBAEFFCC82}"/>
              </a:ext>
            </a:extLst>
          </p:cNvPr>
          <p:cNvSpPr txBox="1"/>
          <p:nvPr/>
        </p:nvSpPr>
        <p:spPr>
          <a:xfrm>
            <a:off x="4997571" y="343790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R/W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A437D-D551-994C-9164-BA17170AA035}"/>
              </a:ext>
            </a:extLst>
          </p:cNvPr>
          <p:cNvSpPr/>
          <p:nvPr/>
        </p:nvSpPr>
        <p:spPr>
          <a:xfrm>
            <a:off x="4661154" y="5277804"/>
            <a:ext cx="4396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Turing machines are equivalent to modern electronic computers at a certain theoretical level, but differ in details.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41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A76B-2843-7C4A-A36A-262EE734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B057D-39D9-364C-942E-26BA41D8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44005-7936-F34D-9F86-D386C7FB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3EE6-CDA4-2644-8F24-5C0436BF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pic>
        <p:nvPicPr>
          <p:cNvPr id="7" name="Online Media 6" descr="QQ20190731-200230-HD">
            <a:hlinkClick r:id="" action="ppaction://media"/>
            <a:extLst>
              <a:ext uri="{FF2B5EF4-FFF2-40B4-BE49-F238E27FC236}">
                <a16:creationId xmlns:a16="http://schemas.microsoft.com/office/drawing/2014/main" id="{3DFBDB39-A196-C24A-8EB3-B4FC73DA9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6701" y="1524000"/>
            <a:ext cx="7630598" cy="3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3F6FE-B96A-DB48-8707-CEC9E3B1F549}"/>
              </a:ext>
            </a:extLst>
          </p:cNvPr>
          <p:cNvSpPr/>
          <p:nvPr/>
        </p:nvSpPr>
        <p:spPr>
          <a:xfrm>
            <a:off x="2209800" y="5660509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https://www.youtube.com/watch?v=E3keLeMwfHY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4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3567A2-4793-7A44-BCC7-6FD287AE1DA8}"/>
              </a:ext>
            </a:extLst>
          </p:cNvPr>
          <p:cNvGrpSpPr/>
          <p:nvPr/>
        </p:nvGrpSpPr>
        <p:grpSpPr>
          <a:xfrm>
            <a:off x="1696974" y="2161090"/>
            <a:ext cx="6316402" cy="2839468"/>
            <a:chOff x="1696974" y="2161090"/>
            <a:chExt cx="6316402" cy="2839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4A58DD-6E27-9B44-A182-00DBFBA1E33B}"/>
                    </a:ext>
                  </a:extLst>
                </p:cNvPr>
                <p:cNvSpPr txBox="1"/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4A58DD-6E27-9B44-A182-00DBFBA1E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26" y="2237455"/>
                  <a:ext cx="1023550" cy="585930"/>
                </a:xfrm>
                <a:prstGeom prst="rect">
                  <a:avLst/>
                </a:prstGeom>
                <a:blipFill>
                  <a:blip r:embed="rId2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C8CD-E36D-884F-8605-817DBA5CA8C6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759E3-B77E-E548-BABC-D3E1ED99D94B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54E78-1A1A-124C-933F-B9085905C72E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CE35D5-722F-194C-AC34-7090816DB0D3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15E810-BFA7-224C-919B-4E78D09AE3FC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D0DD87-8622-174C-9C94-4C2542F4C184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656DBE-CFD1-024D-8D9D-0903810E917D}"/>
                </a:ext>
              </a:extLst>
            </p:cNvPr>
            <p:cNvSpPr/>
            <p:nvPr/>
          </p:nvSpPr>
          <p:spPr>
            <a:xfrm>
              <a:off x="4021459" y="2987092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decidable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C5F2DA-D542-C745-8D18-443FF115E982}"/>
                </a:ext>
              </a:extLst>
            </p:cNvPr>
            <p:cNvSpPr/>
            <p:nvPr/>
          </p:nvSpPr>
          <p:spPr>
            <a:xfrm>
              <a:off x="5621274" y="2690102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Turing-recognizable</a:t>
              </a:r>
            </a:p>
          </p:txBody>
        </p:sp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0D628D03-915F-E548-891B-60ECC45688F4}"/>
              </a:ext>
            </a:extLst>
          </p:cNvPr>
          <p:cNvSpPr/>
          <p:nvPr/>
        </p:nvSpPr>
        <p:spPr>
          <a:xfrm>
            <a:off x="773137" y="4934925"/>
            <a:ext cx="2533474" cy="838200"/>
          </a:xfrm>
          <a:prstGeom prst="wedgeRoundRectCallout">
            <a:avLst>
              <a:gd name="adj1" fmla="val 51294"/>
              <a:gd name="adj2" fmla="val -18161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CFL: context free language</a:t>
            </a:r>
          </a:p>
          <a:p>
            <a:r>
              <a:rPr lang="en-US" sz="1600" dirty="0"/>
              <a:t>CFG: context free grammar</a:t>
            </a:r>
          </a:p>
          <a:p>
            <a:r>
              <a:rPr lang="en-US" sz="1600" dirty="0"/>
              <a:t>PDA: push down automata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779838D-9436-D045-81C3-0010233E3FFC}"/>
              </a:ext>
            </a:extLst>
          </p:cNvPr>
          <p:cNvSpPr/>
          <p:nvPr/>
        </p:nvSpPr>
        <p:spPr>
          <a:xfrm>
            <a:off x="5857647" y="5074202"/>
            <a:ext cx="1989113" cy="365760"/>
          </a:xfrm>
          <a:prstGeom prst="wedgeRoundRectCallout">
            <a:avLst>
              <a:gd name="adj1" fmla="val -54386"/>
              <a:gd name="adj2" fmla="val -2918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TM: </a:t>
            </a:r>
            <a:r>
              <a:rPr lang="en-US" sz="1600" dirty="0" err="1"/>
              <a:t>turing</a:t>
            </a:r>
            <a:r>
              <a:rPr lang="en-US" sz="1600" dirty="0"/>
              <a:t> machine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2A80E76-8A81-B14D-B649-B04C261FBFA9}"/>
              </a:ext>
            </a:extLst>
          </p:cNvPr>
          <p:cNvSpPr/>
          <p:nvPr/>
        </p:nvSpPr>
        <p:spPr>
          <a:xfrm>
            <a:off x="7714803" y="3421090"/>
            <a:ext cx="1192247" cy="527703"/>
          </a:xfrm>
          <a:prstGeom prst="wedgeRoundRectCallout">
            <a:avLst>
              <a:gd name="adj1" fmla="val -50122"/>
              <a:gd name="adj2" fmla="val -1384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TM cannot solve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12407D8-FBC1-1F40-A3BF-E1F871502352}"/>
              </a:ext>
            </a:extLst>
          </p:cNvPr>
          <p:cNvSpPr/>
          <p:nvPr/>
        </p:nvSpPr>
        <p:spPr>
          <a:xfrm>
            <a:off x="262221" y="1233026"/>
            <a:ext cx="3555306" cy="1077415"/>
          </a:xfrm>
          <a:prstGeom prst="wedgeRoundRectCallout">
            <a:avLst>
              <a:gd name="adj1" fmla="val 13145"/>
              <a:gd name="adj2" fmla="val 1472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Regular language</a:t>
            </a:r>
          </a:p>
          <a:p>
            <a:r>
              <a:rPr lang="en-US" sz="1600" dirty="0"/>
              <a:t>DFA: deterministic finite automata</a:t>
            </a:r>
          </a:p>
          <a:p>
            <a:r>
              <a:rPr lang="en-US" sz="1600" dirty="0"/>
              <a:t>NFA: non-deterministic finite automata</a:t>
            </a:r>
          </a:p>
          <a:p>
            <a:r>
              <a:rPr lang="en-US" sz="1600" dirty="0"/>
              <a:t>RE: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154579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C6FA-40BA-9D49-9413-185007B6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3BA46-133F-0A42-91B5-C69BB9CD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EC265-1561-1449-BD4E-7F0CC879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48C9D-64F6-2442-A375-F96535F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E1B85-3FDB-7840-AB8E-196FA88DBD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problem:</a:t>
            </a:r>
          </a:p>
          <a:p>
            <a:pPr lvl="1"/>
            <a:r>
              <a:rPr lang="en-US" dirty="0"/>
              <a:t>The general class of questions for which some algorithm can </a:t>
            </a:r>
            <a:r>
              <a:rPr lang="en-US" dirty="0">
                <a:solidFill>
                  <a:schemeClr val="accent2"/>
                </a:solidFill>
              </a:rPr>
              <a:t>provide</a:t>
            </a:r>
            <a:r>
              <a:rPr lang="en-US" dirty="0"/>
              <a:t> an answer in polynomial time </a:t>
            </a:r>
          </a:p>
          <a:p>
            <a:pPr lvl="1"/>
            <a:r>
              <a:rPr lang="en-US" u="sng" dirty="0"/>
              <a:t>Give the answer!</a:t>
            </a:r>
          </a:p>
          <a:p>
            <a:endParaRPr lang="en-US" dirty="0"/>
          </a:p>
          <a:p>
            <a:r>
              <a:rPr lang="en-US" dirty="0"/>
              <a:t>NP problem: </a:t>
            </a:r>
          </a:p>
          <a:p>
            <a:pPr lvl="1"/>
            <a:r>
              <a:rPr lang="en-US" dirty="0"/>
              <a:t>The class of questions for which an answer can be </a:t>
            </a:r>
            <a:r>
              <a:rPr lang="en-US" dirty="0">
                <a:solidFill>
                  <a:schemeClr val="accent2"/>
                </a:solidFill>
              </a:rPr>
              <a:t>verified</a:t>
            </a:r>
            <a:r>
              <a:rPr lang="en-US" dirty="0"/>
              <a:t> in polynomial time </a:t>
            </a:r>
          </a:p>
          <a:p>
            <a:pPr lvl="1"/>
            <a:r>
              <a:rPr lang="en-US" u="sng" dirty="0"/>
              <a:t>Test the answer!</a:t>
            </a:r>
          </a:p>
        </p:txBody>
      </p:sp>
    </p:spTree>
    <p:extLst>
      <p:ext uri="{BB962C8B-B14F-4D97-AF65-F5344CB8AC3E}">
        <p14:creationId xmlns:p14="http://schemas.microsoft.com/office/powerpoint/2010/main" val="555099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C6FA-40BA-9D49-9413-185007B6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3BA46-133F-0A42-91B5-C69BB9CD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EC265-1561-1449-BD4E-7F0CC879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48C9D-64F6-2442-A375-F96535F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E1B85-3FDB-7840-AB8E-196FA88DBD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problem:</a:t>
            </a:r>
          </a:p>
          <a:p>
            <a:pPr lvl="1"/>
            <a:r>
              <a:rPr lang="en-US" dirty="0"/>
              <a:t>Give the answer!</a:t>
            </a:r>
          </a:p>
          <a:p>
            <a:pPr lvl="1"/>
            <a:r>
              <a:rPr lang="en-US" dirty="0"/>
              <a:t>E.g., Sorting for n numbers, no longer than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NP problem: </a:t>
            </a:r>
          </a:p>
          <a:p>
            <a:pPr lvl="1"/>
            <a:r>
              <a:rPr lang="en-US" dirty="0"/>
              <a:t>Test the answer!</a:t>
            </a:r>
          </a:p>
          <a:p>
            <a:pPr lvl="1"/>
            <a:r>
              <a:rPr lang="en-US" dirty="0"/>
              <a:t>E.g., whether a given set has a subset that the sum of all its element is 0. </a:t>
            </a:r>
          </a:p>
          <a:p>
            <a:pPr lvl="1"/>
            <a:r>
              <a:rPr lang="en-US" dirty="0"/>
              <a:t>s={-1,3,2,-5,6}. subset={3,2,-5}, test in O(n) time</a:t>
            </a:r>
          </a:p>
        </p:txBody>
      </p:sp>
    </p:spTree>
    <p:extLst>
      <p:ext uri="{BB962C8B-B14F-4D97-AF65-F5344CB8AC3E}">
        <p14:creationId xmlns:p14="http://schemas.microsoft.com/office/powerpoint/2010/main" val="1759558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4792B1FF-BF52-6645-917C-34D734442396}"/>
              </a:ext>
            </a:extLst>
          </p:cNvPr>
          <p:cNvSpPr/>
          <p:nvPr/>
        </p:nvSpPr>
        <p:spPr>
          <a:xfrm>
            <a:off x="1981200" y="2667000"/>
            <a:ext cx="3992101" cy="19923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Language universe in a big picture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6041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A58DD-6E27-9B44-A182-00DBFBA1E33B}"/>
                  </a:ext>
                </a:extLst>
              </p:cNvPr>
              <p:cNvSpPr txBox="1"/>
              <p:nvPr/>
            </p:nvSpPr>
            <p:spPr>
              <a:xfrm>
                <a:off x="6989826" y="2237455"/>
                <a:ext cx="1023550" cy="585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𝑇𝑀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A58DD-6E27-9B44-A182-00DBFBA1E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26" y="2237455"/>
                <a:ext cx="1023550" cy="585930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C915E810-BFA7-224C-919B-4E78D09AE3FC}"/>
              </a:ext>
            </a:extLst>
          </p:cNvPr>
          <p:cNvSpPr/>
          <p:nvPr/>
        </p:nvSpPr>
        <p:spPr>
          <a:xfrm>
            <a:off x="1828800" y="2438400"/>
            <a:ext cx="4740253" cy="25437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D0DD87-8622-174C-9C94-4C2542F4C184}"/>
              </a:ext>
            </a:extLst>
          </p:cNvPr>
          <p:cNvSpPr/>
          <p:nvPr/>
        </p:nvSpPr>
        <p:spPr>
          <a:xfrm>
            <a:off x="1696974" y="2161090"/>
            <a:ext cx="5750052" cy="3096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656DBE-CFD1-024D-8D9D-0903810E917D}"/>
              </a:ext>
            </a:extLst>
          </p:cNvPr>
          <p:cNvSpPr/>
          <p:nvPr/>
        </p:nvSpPr>
        <p:spPr>
          <a:xfrm rot="3631755">
            <a:off x="5627922" y="3191663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decidable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C5F2DA-D542-C745-8D18-443FF115E982}"/>
              </a:ext>
            </a:extLst>
          </p:cNvPr>
          <p:cNvSpPr/>
          <p:nvPr/>
        </p:nvSpPr>
        <p:spPr>
          <a:xfrm rot="3289008">
            <a:off x="6305550" y="3089176"/>
            <a:ext cx="13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Turing-recognizable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779838D-9436-D045-81C3-0010233E3FFC}"/>
              </a:ext>
            </a:extLst>
          </p:cNvPr>
          <p:cNvSpPr/>
          <p:nvPr/>
        </p:nvSpPr>
        <p:spPr>
          <a:xfrm>
            <a:off x="6012759" y="5318436"/>
            <a:ext cx="1989113" cy="365760"/>
          </a:xfrm>
          <a:prstGeom prst="wedgeRoundRectCallout">
            <a:avLst>
              <a:gd name="adj1" fmla="val -54386"/>
              <a:gd name="adj2" fmla="val -2918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TM: </a:t>
            </a:r>
            <a:r>
              <a:rPr lang="en-US" sz="1600" dirty="0" err="1"/>
              <a:t>turing</a:t>
            </a:r>
            <a:r>
              <a:rPr lang="en-US" sz="1600" dirty="0"/>
              <a:t> machine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2A80E76-8A81-B14D-B649-B04C261FBFA9}"/>
              </a:ext>
            </a:extLst>
          </p:cNvPr>
          <p:cNvSpPr/>
          <p:nvPr/>
        </p:nvSpPr>
        <p:spPr>
          <a:xfrm>
            <a:off x="7714803" y="3421090"/>
            <a:ext cx="1192247" cy="527703"/>
          </a:xfrm>
          <a:prstGeom prst="wedgeRoundRectCallout">
            <a:avLst>
              <a:gd name="adj1" fmla="val -50122"/>
              <a:gd name="adj2" fmla="val -1384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TM cannot solve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CB43DB-4E37-0745-868C-086D71B7A046}"/>
              </a:ext>
            </a:extLst>
          </p:cNvPr>
          <p:cNvSpPr/>
          <p:nvPr/>
        </p:nvSpPr>
        <p:spPr>
          <a:xfrm>
            <a:off x="2057400" y="2994328"/>
            <a:ext cx="3046184" cy="134907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643870-0187-0348-A752-6D6B2D832278}"/>
              </a:ext>
            </a:extLst>
          </p:cNvPr>
          <p:cNvGrpSpPr/>
          <p:nvPr/>
        </p:nvGrpSpPr>
        <p:grpSpPr>
          <a:xfrm>
            <a:off x="2264652" y="3114456"/>
            <a:ext cx="1901952" cy="1098550"/>
            <a:chOff x="2133600" y="2965383"/>
            <a:chExt cx="1901952" cy="109855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54E78-1A1A-124C-933F-B9085905C72E}"/>
                </a:ext>
              </a:extLst>
            </p:cNvPr>
            <p:cNvSpPr/>
            <p:nvPr/>
          </p:nvSpPr>
          <p:spPr>
            <a:xfrm>
              <a:off x="2133600" y="2965383"/>
              <a:ext cx="1901952" cy="10985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C8CD-E36D-884F-8605-817DBA5CA8C6}"/>
                </a:ext>
              </a:extLst>
            </p:cNvPr>
            <p:cNvSpPr/>
            <p:nvPr/>
          </p:nvSpPr>
          <p:spPr>
            <a:xfrm>
              <a:off x="2189226" y="3171758"/>
              <a:ext cx="914400" cy="685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759E3-B77E-E548-BABC-D3E1ED99D94B}"/>
                </a:ext>
              </a:extLst>
            </p:cNvPr>
            <p:cNvSpPr/>
            <p:nvPr/>
          </p:nvSpPr>
          <p:spPr>
            <a:xfrm>
              <a:off x="2208060" y="3329992"/>
              <a:ext cx="895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Regular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CE35D5-722F-194C-AC34-7090816DB0D3}"/>
                </a:ext>
              </a:extLst>
            </p:cNvPr>
            <p:cNvSpPr/>
            <p:nvPr/>
          </p:nvSpPr>
          <p:spPr>
            <a:xfrm>
              <a:off x="3071961" y="3197624"/>
              <a:ext cx="9130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context</a:t>
              </a:r>
            </a:p>
            <a:p>
              <a:r>
                <a:rPr lang="en-US" dirty="0"/>
                <a:t>free</a:t>
              </a:r>
            </a:p>
          </p:txBody>
        </p:sp>
      </p:grp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0D628D03-915F-E548-891B-60ECC45688F4}"/>
              </a:ext>
            </a:extLst>
          </p:cNvPr>
          <p:cNvSpPr/>
          <p:nvPr/>
        </p:nvSpPr>
        <p:spPr>
          <a:xfrm>
            <a:off x="714463" y="5096346"/>
            <a:ext cx="2533474" cy="838200"/>
          </a:xfrm>
          <a:prstGeom prst="wedgeRoundRectCallout">
            <a:avLst>
              <a:gd name="adj1" fmla="val 51294"/>
              <a:gd name="adj2" fmla="val -18161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CFL: context free language</a:t>
            </a:r>
          </a:p>
          <a:p>
            <a:r>
              <a:rPr lang="en-US" sz="1600" dirty="0"/>
              <a:t>CFG: context free grammar</a:t>
            </a:r>
          </a:p>
          <a:p>
            <a:r>
              <a:rPr lang="en-US" sz="1600" dirty="0"/>
              <a:t>PDA: push down automata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2DD78-C3D5-4E44-AC99-4703483353AB}"/>
              </a:ext>
            </a:extLst>
          </p:cNvPr>
          <p:cNvSpPr txBox="1"/>
          <p:nvPr/>
        </p:nvSpPr>
        <p:spPr>
          <a:xfrm>
            <a:off x="4505067" y="337632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578125-DE8A-5E4B-91BE-38FD5403D1AF}"/>
              </a:ext>
            </a:extLst>
          </p:cNvPr>
          <p:cNvSpPr txBox="1"/>
          <p:nvPr/>
        </p:nvSpPr>
        <p:spPr>
          <a:xfrm>
            <a:off x="5361190" y="327337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5B8C3693-21B1-ED4C-B8E8-22D4B3544CED}"/>
              </a:ext>
            </a:extLst>
          </p:cNvPr>
          <p:cNvSpPr/>
          <p:nvPr/>
        </p:nvSpPr>
        <p:spPr>
          <a:xfrm>
            <a:off x="262221" y="1233026"/>
            <a:ext cx="3555306" cy="1077415"/>
          </a:xfrm>
          <a:prstGeom prst="wedgeRoundRectCallout">
            <a:avLst>
              <a:gd name="adj1" fmla="val 13145"/>
              <a:gd name="adj2" fmla="val 1472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Regular language</a:t>
            </a:r>
          </a:p>
          <a:p>
            <a:r>
              <a:rPr lang="en-US" sz="1600" dirty="0"/>
              <a:t>DFA: deterministic finite automata</a:t>
            </a:r>
          </a:p>
          <a:p>
            <a:r>
              <a:rPr lang="en-US" sz="1600" dirty="0"/>
              <a:t>NFA: non-deterministic finite automata</a:t>
            </a:r>
          </a:p>
          <a:p>
            <a:r>
              <a:rPr lang="en-US" sz="1600" dirty="0"/>
              <a:t>RE: regular 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BD8A4-FB77-BF47-AFD5-A0640BACF24E}"/>
              </a:ext>
            </a:extLst>
          </p:cNvPr>
          <p:cNvSpPr txBox="1"/>
          <p:nvPr/>
        </p:nvSpPr>
        <p:spPr>
          <a:xfrm>
            <a:off x="-2328530" y="1562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9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7D32-4912-924C-94C4-7961208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78AC-5EFF-7F4B-8FBF-A6E950A1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E41B4-D801-AF44-930C-B19529ED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7BFAC-51B5-204F-A1EC-C88811FC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32CB13-E649-1148-A8D2-E11D6F60B5D4}"/>
              </a:ext>
            </a:extLst>
          </p:cNvPr>
          <p:cNvGrpSpPr/>
          <p:nvPr/>
        </p:nvGrpSpPr>
        <p:grpSpPr>
          <a:xfrm>
            <a:off x="1295400" y="1769065"/>
            <a:ext cx="5750052" cy="2839468"/>
            <a:chOff x="1696974" y="2161090"/>
            <a:chExt cx="5750052" cy="28394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80D2C5-B483-2544-A0F1-EE3BDA27A388}"/>
                </a:ext>
              </a:extLst>
            </p:cNvPr>
            <p:cNvSpPr/>
            <p:nvPr/>
          </p:nvSpPr>
          <p:spPr>
            <a:xfrm>
              <a:off x="2039874" y="2965383"/>
              <a:ext cx="1901952" cy="10985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793C8F-6A17-3740-B197-B0C520E87F06}"/>
                </a:ext>
              </a:extLst>
            </p:cNvPr>
            <p:cNvSpPr/>
            <p:nvPr/>
          </p:nvSpPr>
          <p:spPr>
            <a:xfrm>
              <a:off x="2334480" y="3191492"/>
              <a:ext cx="13306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TM-solvable</a:t>
              </a:r>
            </a:p>
            <a:p>
              <a:r>
                <a:rPr lang="en-US" dirty="0"/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636D87-B327-3442-BFB9-49748ED8949B}"/>
                </a:ext>
              </a:extLst>
            </p:cNvPr>
            <p:cNvSpPr/>
            <p:nvPr/>
          </p:nvSpPr>
          <p:spPr>
            <a:xfrm>
              <a:off x="1884426" y="2530420"/>
              <a:ext cx="3581400" cy="20351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174847-85D2-DB4A-8EDB-4F715BB2D3DC}"/>
                </a:ext>
              </a:extLst>
            </p:cNvPr>
            <p:cNvSpPr/>
            <p:nvPr/>
          </p:nvSpPr>
          <p:spPr>
            <a:xfrm>
              <a:off x="1696974" y="2161090"/>
              <a:ext cx="5750052" cy="28394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D12383-BACE-EA4A-94E2-EFEA4EDAAEFC}"/>
                </a:ext>
              </a:extLst>
            </p:cNvPr>
            <p:cNvSpPr/>
            <p:nvPr/>
          </p:nvSpPr>
          <p:spPr>
            <a:xfrm>
              <a:off x="3941826" y="3057124"/>
              <a:ext cx="13328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Computable</a:t>
              </a:r>
            </a:p>
            <a:p>
              <a:r>
                <a:rPr lang="en-US" dirty="0"/>
                <a:t>problems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5BF4E2-0B60-404E-B953-C3B15F00A314}"/>
                </a:ext>
              </a:extLst>
            </p:cNvPr>
            <p:cNvSpPr/>
            <p:nvPr/>
          </p:nvSpPr>
          <p:spPr>
            <a:xfrm>
              <a:off x="5634475" y="2868326"/>
              <a:ext cx="1368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Math problems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6D2C2B2-447A-364D-BBB1-54F526DAD7EC}"/>
              </a:ext>
            </a:extLst>
          </p:cNvPr>
          <p:cNvSpPr/>
          <p:nvPr/>
        </p:nvSpPr>
        <p:spPr>
          <a:xfrm>
            <a:off x="6999907" y="2250450"/>
            <a:ext cx="13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problems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7110C26-8F78-CE44-B01C-25A4C05BB0F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5059247"/>
            <a:ext cx="8229600" cy="1112954"/>
          </a:xfrm>
        </p:spPr>
        <p:txBody>
          <a:bodyPr>
            <a:normAutofit/>
          </a:bodyPr>
          <a:lstStyle/>
          <a:p>
            <a:r>
              <a:rPr lang="en-US" sz="2400" dirty="0"/>
              <a:t>Only a small proportion of problems can be solved by Turing machines in real life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2A80E76-8A81-B14D-B649-B04C261FBFA9}"/>
              </a:ext>
            </a:extLst>
          </p:cNvPr>
          <p:cNvSpPr/>
          <p:nvPr/>
        </p:nvSpPr>
        <p:spPr>
          <a:xfrm>
            <a:off x="7519675" y="3208594"/>
            <a:ext cx="938526" cy="527703"/>
          </a:xfrm>
          <a:prstGeom prst="wedgeRoundRectCallout">
            <a:avLst>
              <a:gd name="adj1" fmla="val -50122"/>
              <a:gd name="adj2" fmla="val -1384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Emotion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C076453-68AF-434D-8861-3234846C2BDE}"/>
              </a:ext>
            </a:extLst>
          </p:cNvPr>
          <p:cNvSpPr/>
          <p:nvPr/>
        </p:nvSpPr>
        <p:spPr>
          <a:xfrm>
            <a:off x="5721987" y="3671909"/>
            <a:ext cx="1091313" cy="773674"/>
          </a:xfrm>
          <a:prstGeom prst="wedgeRoundRectCallout">
            <a:avLst>
              <a:gd name="adj1" fmla="val -56942"/>
              <a:gd name="adj2" fmla="val -121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encrypt and decode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C5A5D0E-1C3F-244D-9E6F-4BF838CE91EF}"/>
              </a:ext>
            </a:extLst>
          </p:cNvPr>
          <p:cNvSpPr/>
          <p:nvPr/>
        </p:nvSpPr>
        <p:spPr>
          <a:xfrm>
            <a:off x="3972939" y="3813085"/>
            <a:ext cx="1091313" cy="527703"/>
          </a:xfrm>
          <a:prstGeom prst="wedgeRoundRectCallout">
            <a:avLst>
              <a:gd name="adj1" fmla="val -50122"/>
              <a:gd name="adj2" fmla="val -1384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33DE8A68-9E9E-D64F-A5B3-5F44ECC34C90}"/>
              </a:ext>
            </a:extLst>
          </p:cNvPr>
          <p:cNvSpPr/>
          <p:nvPr/>
        </p:nvSpPr>
        <p:spPr>
          <a:xfrm>
            <a:off x="2263267" y="3909718"/>
            <a:ext cx="1091313" cy="527703"/>
          </a:xfrm>
          <a:prstGeom prst="wedgeRoundRectCallout">
            <a:avLst>
              <a:gd name="adj1" fmla="val -50122"/>
              <a:gd name="adj2" fmla="val -1384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1+2+…+n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765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7C06-B008-7F4A-AED6-45F46473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221BD-5026-814C-B694-11C569CB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757FC-8566-7246-A973-4949E279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43E7F-C978-F640-8D77-EB9F9AB2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B88ACA-4FFA-2F4C-AA04-89CDC6C6253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8580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study of topics from theoretical computer science that includes </a:t>
            </a:r>
          </a:p>
          <a:p>
            <a:pPr lvl="1"/>
            <a:r>
              <a:rPr lang="en-US" dirty="0"/>
              <a:t>Automata and languages</a:t>
            </a:r>
          </a:p>
          <a:p>
            <a:pPr lvl="1"/>
            <a:r>
              <a:rPr lang="en-US" dirty="0"/>
              <a:t>Computability theory</a:t>
            </a:r>
          </a:p>
          <a:p>
            <a:pPr lvl="1"/>
            <a:r>
              <a:rPr lang="en-US" dirty="0"/>
              <a:t>Complexity theory</a:t>
            </a:r>
          </a:p>
          <a:p>
            <a:endParaRPr lang="en-US" dirty="0"/>
          </a:p>
          <a:p>
            <a:r>
              <a:rPr lang="en-US" dirty="0"/>
              <a:t>How efficiently (how fast, how much space, etc.) problems can be solved on a model of computation, using an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88D05-154C-5045-A35C-B778229F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56" y="1981200"/>
            <a:ext cx="3048000" cy="20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3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7AC1-157F-D840-A661-596F5A6A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7646A-8B95-8C47-B3C5-D94B8589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AD95F-3D16-7044-B0C4-96AB901DA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74894-4B4F-3148-AF28-DC2EAFF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3BB86-9FE3-E346-BA30-5F86AC0EF2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of course</a:t>
            </a:r>
          </a:p>
          <a:p>
            <a:pPr lvl="1"/>
            <a:r>
              <a:rPr lang="en-US" dirty="0"/>
              <a:t>Information, book, grading, …</a:t>
            </a:r>
          </a:p>
          <a:p>
            <a:r>
              <a:rPr lang="en-US" dirty="0"/>
              <a:t>Course content overview</a:t>
            </a:r>
          </a:p>
          <a:p>
            <a:pPr lvl="1"/>
            <a:r>
              <a:rPr lang="en-US" dirty="0"/>
              <a:t>Calendar, content, schedule, …</a:t>
            </a:r>
          </a:p>
          <a:p>
            <a:r>
              <a:rPr lang="en-US" dirty="0"/>
              <a:t>Language universe in a big picture</a:t>
            </a:r>
          </a:p>
          <a:p>
            <a:pPr lvl="1"/>
            <a:r>
              <a:rPr lang="en-US" dirty="0"/>
              <a:t>Regular language</a:t>
            </a:r>
          </a:p>
          <a:p>
            <a:pPr lvl="1"/>
            <a:r>
              <a:rPr lang="en-US" dirty="0"/>
              <a:t>CFL</a:t>
            </a:r>
          </a:p>
          <a:p>
            <a:pPr lvl="1"/>
            <a:r>
              <a:rPr lang="en-US" dirty="0"/>
              <a:t>Turing machine</a:t>
            </a:r>
          </a:p>
          <a:p>
            <a:pPr lvl="1"/>
            <a:r>
              <a:rPr lang="en-US" dirty="0"/>
              <a:t>P vs. NP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3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58A-3817-D846-BFCF-F21366C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5E1CF-8E70-C541-8BAA-3AA98BE5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C61C-B2A3-A34B-8EEA-24BB36BD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C35AD-2747-594C-BDB7-654E540A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F8E4-C41D-0B48-9D30-209B9D9B09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/>
          </a:bodyPr>
          <a:lstStyle/>
          <a:p>
            <a:r>
              <a:rPr lang="en-US" dirty="0"/>
              <a:t>Example 1: L = {s | Binary strings end in 1s}.</a:t>
            </a:r>
          </a:p>
          <a:p>
            <a:pPr lvl="1"/>
            <a:r>
              <a:rPr lang="en-US" dirty="0"/>
              <a:t>Is it computable?</a:t>
            </a:r>
          </a:p>
          <a:p>
            <a:pPr lvl="1"/>
            <a:r>
              <a:rPr lang="en-US" dirty="0"/>
              <a:t>How can human beings solve it?</a:t>
            </a:r>
          </a:p>
          <a:p>
            <a:pPr lvl="1"/>
            <a:r>
              <a:rPr lang="en-US" dirty="0"/>
              <a:t>Can you build a machine to solve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048E0-1E65-CA48-99E8-280CC937CB97}"/>
              </a:ext>
            </a:extLst>
          </p:cNvPr>
          <p:cNvSpPr txBox="1"/>
          <p:nvPr/>
        </p:nvSpPr>
        <p:spPr>
          <a:xfrm>
            <a:off x="1740890" y="4314706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0101010100011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CC882-4C87-4C4E-8AB9-C946D4FA7135}"/>
              </a:ext>
            </a:extLst>
          </p:cNvPr>
          <p:cNvSpPr txBox="1"/>
          <p:nvPr/>
        </p:nvSpPr>
        <p:spPr>
          <a:xfrm>
            <a:off x="2208967" y="515086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010100010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46460-2D94-B946-9937-297CB111E5DF}"/>
              </a:ext>
            </a:extLst>
          </p:cNvPr>
          <p:cNvSpPr txBox="1"/>
          <p:nvPr/>
        </p:nvSpPr>
        <p:spPr>
          <a:xfrm>
            <a:off x="4870751" y="4317382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4CEDD-18F2-104A-844D-34E8F999A5B5}"/>
              </a:ext>
            </a:extLst>
          </p:cNvPr>
          <p:cNvSpPr txBox="1"/>
          <p:nvPr/>
        </p:nvSpPr>
        <p:spPr>
          <a:xfrm>
            <a:off x="4870751" y="5150862"/>
            <a:ext cx="7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4D7A9-A2AB-594F-8FF1-9C7C51419537}"/>
              </a:ext>
            </a:extLst>
          </p:cNvPr>
          <p:cNvCxnSpPr/>
          <p:nvPr/>
        </p:nvCxnSpPr>
        <p:spPr>
          <a:xfrm flipV="1">
            <a:off x="3276600" y="5520194"/>
            <a:ext cx="0" cy="4234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39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58A-3817-D846-BFCF-F21366C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5E1CF-8E70-C541-8BAA-3AA98BE5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Theory of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C61C-B2A3-A34B-8EEA-24BB36BD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C35AD-2747-594C-BDB7-654E540A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6041</a:t>
            </a:r>
            <a:endParaRPr lang="en-US" dirty="0"/>
          </a:p>
        </p:txBody>
      </p:sp>
      <p:pic>
        <p:nvPicPr>
          <p:cNvPr id="11" name="Online Media 10" descr="QQ20190817-231243-HD">
            <a:hlinkClick r:id="" action="ppaction://media"/>
            <a:extLst>
              <a:ext uri="{FF2B5EF4-FFF2-40B4-BE49-F238E27FC236}">
                <a16:creationId xmlns:a16="http://schemas.microsoft.com/office/drawing/2014/main" id="{93EB8A63-BA5C-A844-8F90-D27334703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295400"/>
            <a:ext cx="8229600" cy="48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8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58A-3817-D846-BFCF-F21366C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C61C-B2A3-A34B-8EEA-24BB36BD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F8E4-C41D-0B48-9D30-209B9D9B09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r>
              <a:rPr lang="en-US" dirty="0"/>
              <a:t>Example 2: Accepts all valid Java code.</a:t>
            </a:r>
          </a:p>
          <a:p>
            <a:pPr lvl="1"/>
            <a:r>
              <a:rPr lang="en-US" dirty="0"/>
              <a:t>Is it computable?</a:t>
            </a:r>
          </a:p>
          <a:p>
            <a:pPr lvl="1"/>
            <a:r>
              <a:rPr lang="en-US" dirty="0"/>
              <a:t>Can you build a machine to solve it?</a:t>
            </a:r>
          </a:p>
          <a:p>
            <a:pPr lvl="1"/>
            <a:r>
              <a:rPr lang="en-US" dirty="0"/>
              <a:t>How can human beings solve it?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6290A4-41E8-8146-BB49-E9E1771E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733800"/>
            <a:ext cx="50881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9868B-7064-6147-87B3-16D90C31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70" y="4070350"/>
            <a:ext cx="3594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58A-3817-D846-BFCF-F21366C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C61C-B2A3-A34B-8EEA-24BB36BD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F8E4-C41D-0B48-9D30-209B9D9B09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 3 (halting problem): for</a:t>
            </a:r>
            <a:r>
              <a:rPr lang="zh-CN" altLang="en-US" dirty="0"/>
              <a:t> </a:t>
            </a:r>
            <a:r>
              <a:rPr lang="en-US" altLang="zh-CN" dirty="0"/>
              <a:t>input w, determine whether w will end in finite time or infinite loop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Is it computable?</a:t>
            </a:r>
          </a:p>
          <a:p>
            <a:pPr lvl="1"/>
            <a:r>
              <a:rPr lang="en-US" dirty="0"/>
              <a:t>Can you build a machine to solve it?</a:t>
            </a:r>
          </a:p>
          <a:p>
            <a:pPr lvl="1"/>
            <a:r>
              <a:rPr lang="en-US" dirty="0"/>
              <a:t>How can human beings solve 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A7398D-B6B4-4244-8942-F49156D785D3}"/>
              </a:ext>
            </a:extLst>
          </p:cNvPr>
          <p:cNvSpPr/>
          <p:nvPr/>
        </p:nvSpPr>
        <p:spPr>
          <a:xfrm>
            <a:off x="685800" y="4081639"/>
            <a:ext cx="556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There is no program that solves the halting problem.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This proof was found by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Alan Turing"/>
              </a:rPr>
              <a:t>Alan Turing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1936.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D9722-6259-244D-8208-4FB2436D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156012"/>
            <a:ext cx="1219200" cy="16674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F83E32-57DC-2F49-8B72-FE1187DF9FFA}"/>
              </a:ext>
            </a:extLst>
          </p:cNvPr>
          <p:cNvSpPr/>
          <p:nvPr/>
        </p:nvSpPr>
        <p:spPr>
          <a:xfrm>
            <a:off x="685800" y="5224569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https://scholar.google.com/scholar?hl=en&amp;as_sdt=0%2C11&amp;q=ON+COMPUTABLE+NUMBERS%2C+WITH+AN+APPLICATION+TO+THE+ENTSCHEIDUNGSPROBLEM&amp;btnG=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858A-3817-D846-BFCF-F21366CA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does </a:t>
            </a:r>
            <a:r>
              <a:rPr lang="en-US" sz="3200" dirty="0">
                <a:cs typeface="Calibri" pitchFamily="34" charset="0"/>
              </a:rPr>
              <a:t>Theory of Computation include?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C61C-B2A3-A34B-8EEA-24BB36BD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F8E4-C41D-0B48-9D30-209B9D9B09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 1: Binary strings end in 0s.</a:t>
            </a:r>
          </a:p>
          <a:p>
            <a:r>
              <a:rPr lang="en-US" dirty="0"/>
              <a:t>Example 2: Accepts all valid Java code.</a:t>
            </a:r>
          </a:p>
          <a:p>
            <a:r>
              <a:rPr lang="en-US" dirty="0"/>
              <a:t>Example 3 (halting problem): for</a:t>
            </a:r>
            <a:r>
              <a:rPr lang="zh-CN" altLang="en-US" dirty="0"/>
              <a:t> </a:t>
            </a:r>
            <a:r>
              <a:rPr lang="en-US" altLang="zh-CN" dirty="0"/>
              <a:t>input w, determine whether w will end in finite time or infinite loop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0F786-D45E-2041-A4F4-C485EF9D192B}"/>
              </a:ext>
            </a:extLst>
          </p:cNvPr>
          <p:cNvSpPr txBox="1"/>
          <p:nvPr/>
        </p:nvSpPr>
        <p:spPr>
          <a:xfrm>
            <a:off x="1219200" y="3733800"/>
            <a:ext cx="73668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Easy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vs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Hard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vs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Not computable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Simple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machine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vs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Complicated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machine</a:t>
            </a:r>
            <a:r>
              <a:rPr lang="en-US" sz="2000" dirty="0">
                <a:solidFill>
                  <a:schemeClr val="accent1"/>
                </a:solidFill>
              </a:rPr>
              <a:t> (</a:t>
            </a:r>
            <a:r>
              <a:rPr lang="en-US" sz="2400" dirty="0">
                <a:solidFill>
                  <a:schemeClr val="accent1"/>
                </a:solidFill>
              </a:rPr>
              <a:t>with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knowledge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Fast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vs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Slow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vs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answer (proof)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1KB </a:t>
            </a:r>
            <a:r>
              <a:rPr lang="en-US" sz="2000" dirty="0"/>
              <a:t>vs</a:t>
            </a:r>
            <a:r>
              <a:rPr lang="en-US" sz="2400" dirty="0">
                <a:solidFill>
                  <a:schemeClr val="accent1"/>
                </a:solidFill>
              </a:rPr>
              <a:t> 500MB </a:t>
            </a:r>
            <a:r>
              <a:rPr lang="en-US" sz="2000" dirty="0"/>
              <a:t>vs</a:t>
            </a:r>
            <a:r>
              <a:rPr lang="en-US" sz="2400" dirty="0">
                <a:solidFill>
                  <a:schemeClr val="accent1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27792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38345</TotalTime>
  <Words>2083</Words>
  <Application>Microsoft Macintosh PowerPoint</Application>
  <PresentationFormat>On-screen Show (4:3)</PresentationFormat>
  <Paragraphs>594</Paragraphs>
  <Slides>40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JansonText</vt:lpstr>
      <vt:lpstr>Arial</vt:lpstr>
      <vt:lpstr>Arial Narrow</vt:lpstr>
      <vt:lpstr>Calibri</vt:lpstr>
      <vt:lpstr>Cambria Math</vt:lpstr>
      <vt:lpstr>Courier New</vt:lpstr>
      <vt:lpstr>Wingdings</vt:lpstr>
      <vt:lpstr>Wingdings 3</vt:lpstr>
      <vt:lpstr>Origin</vt:lpstr>
      <vt:lpstr>CS 6041 Theory of Computation  Overview</vt:lpstr>
      <vt:lpstr>Self Introduction</vt:lpstr>
      <vt:lpstr>Now it’s your turn</vt:lpstr>
      <vt:lpstr>What does Theory of Computation include?</vt:lpstr>
      <vt:lpstr>What does Theory of Computation include?</vt:lpstr>
      <vt:lpstr>What does Theory of Computation include?</vt:lpstr>
      <vt:lpstr>What does Theory of Computation include?</vt:lpstr>
      <vt:lpstr>What does Theory of Computation include?</vt:lpstr>
      <vt:lpstr>What does Theory of Computation include?</vt:lpstr>
      <vt:lpstr>Course Information</vt:lpstr>
      <vt:lpstr>Reference Book</vt:lpstr>
      <vt:lpstr>Grading Policy</vt:lpstr>
      <vt:lpstr>Course Policy</vt:lpstr>
      <vt:lpstr>Academic Integrity</vt:lpstr>
      <vt:lpstr>How to succeed this class</vt:lpstr>
      <vt:lpstr>Where to go for help ?</vt:lpstr>
      <vt:lpstr>Course Content Overview</vt:lpstr>
      <vt:lpstr>Course Content Overview</vt:lpstr>
      <vt:lpstr>Course Content Overview</vt:lpstr>
      <vt:lpstr>Course Content Overview</vt:lpstr>
      <vt:lpstr>Course Content Overview</vt:lpstr>
      <vt:lpstr>Language is the foundation of computation</vt:lpstr>
      <vt:lpstr>Language is the foundation of computation</vt:lpstr>
      <vt:lpstr>Language is the foundation of computation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Language universe in a big picture</vt:lpstr>
      <vt:lpstr>Problems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1524</cp:revision>
  <dcterms:created xsi:type="dcterms:W3CDTF">2012-08-09T04:56:17Z</dcterms:created>
  <dcterms:modified xsi:type="dcterms:W3CDTF">2025-05-26T20:14:07Z</dcterms:modified>
</cp:coreProperties>
</file>